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notesSlides/notesSlide5.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6.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30"/>
  </p:notesMasterIdLst>
  <p:sldIdLst>
    <p:sldId id="975" r:id="rId2"/>
    <p:sldId id="984" r:id="rId3"/>
    <p:sldId id="1123" r:id="rId4"/>
    <p:sldId id="1119" r:id="rId5"/>
    <p:sldId id="1145" r:id="rId6"/>
    <p:sldId id="1152" r:id="rId7"/>
    <p:sldId id="1099" r:id="rId8"/>
    <p:sldId id="1065" r:id="rId9"/>
    <p:sldId id="1146" r:id="rId10"/>
    <p:sldId id="1162" r:id="rId11"/>
    <p:sldId id="1124" r:id="rId12"/>
    <p:sldId id="1167" r:id="rId13"/>
    <p:sldId id="1159" r:id="rId14"/>
    <p:sldId id="1155" r:id="rId15"/>
    <p:sldId id="1139" r:id="rId16"/>
    <p:sldId id="1154" r:id="rId17"/>
    <p:sldId id="1147" r:id="rId18"/>
    <p:sldId id="1165" r:id="rId19"/>
    <p:sldId id="1125" r:id="rId20"/>
    <p:sldId id="1103" r:id="rId21"/>
    <p:sldId id="1148" r:id="rId22"/>
    <p:sldId id="1160" r:id="rId23"/>
    <p:sldId id="1164" r:id="rId24"/>
    <p:sldId id="1156" r:id="rId25"/>
    <p:sldId id="1157" r:id="rId26"/>
    <p:sldId id="1149" r:id="rId27"/>
    <p:sldId id="1150" r:id="rId28"/>
    <p:sldId id="876" r:id="rId29"/>
  </p:sldIdLst>
  <p:sldSz cx="9144000" cy="6858000" type="screen4x3"/>
  <p:notesSz cx="9144000" cy="6858000"/>
  <p:defaultTextStyle>
    <a:defPPr>
      <a:defRPr lang="zh-CN"/>
    </a:defPPr>
    <a:lvl1pPr algn="l" rtl="0" eaLnBrk="0" fontAlgn="base" hangingPunct="0">
      <a:spcBef>
        <a:spcPct val="0"/>
      </a:spcBef>
      <a:spcAft>
        <a:spcPct val="0"/>
      </a:spcAft>
      <a:defRPr sz="2400" kern="1200">
        <a:solidFill>
          <a:schemeClr val="tx1"/>
        </a:solidFill>
        <a:latin typeface="Arial" charset="0"/>
        <a:ea typeface="宋体" charset="0"/>
        <a:cs typeface="+mn-cs"/>
      </a:defRPr>
    </a:lvl1pPr>
    <a:lvl2pPr marL="457200" algn="l" rtl="0" eaLnBrk="0" fontAlgn="base" hangingPunct="0">
      <a:spcBef>
        <a:spcPct val="0"/>
      </a:spcBef>
      <a:spcAft>
        <a:spcPct val="0"/>
      </a:spcAft>
      <a:defRPr sz="2400" kern="1200">
        <a:solidFill>
          <a:schemeClr val="tx1"/>
        </a:solidFill>
        <a:latin typeface="Arial" charset="0"/>
        <a:ea typeface="宋体" charset="0"/>
        <a:cs typeface="+mn-cs"/>
      </a:defRPr>
    </a:lvl2pPr>
    <a:lvl3pPr marL="914400" algn="l" rtl="0" eaLnBrk="0" fontAlgn="base" hangingPunct="0">
      <a:spcBef>
        <a:spcPct val="0"/>
      </a:spcBef>
      <a:spcAft>
        <a:spcPct val="0"/>
      </a:spcAft>
      <a:defRPr sz="2400" kern="1200">
        <a:solidFill>
          <a:schemeClr val="tx1"/>
        </a:solidFill>
        <a:latin typeface="Arial" charset="0"/>
        <a:ea typeface="宋体" charset="0"/>
        <a:cs typeface="+mn-cs"/>
      </a:defRPr>
    </a:lvl3pPr>
    <a:lvl4pPr marL="1371600" algn="l" rtl="0" eaLnBrk="0" fontAlgn="base" hangingPunct="0">
      <a:spcBef>
        <a:spcPct val="0"/>
      </a:spcBef>
      <a:spcAft>
        <a:spcPct val="0"/>
      </a:spcAft>
      <a:defRPr sz="2400" kern="1200">
        <a:solidFill>
          <a:schemeClr val="tx1"/>
        </a:solidFill>
        <a:latin typeface="Arial" charset="0"/>
        <a:ea typeface="宋体" charset="0"/>
        <a:cs typeface="+mn-cs"/>
      </a:defRPr>
    </a:lvl4pPr>
    <a:lvl5pPr marL="1828800" algn="l" rtl="0" eaLnBrk="0" fontAlgn="base" hangingPunct="0">
      <a:spcBef>
        <a:spcPct val="0"/>
      </a:spcBef>
      <a:spcAft>
        <a:spcPct val="0"/>
      </a:spcAft>
      <a:defRPr sz="2400" kern="1200">
        <a:solidFill>
          <a:schemeClr val="tx1"/>
        </a:solidFill>
        <a:latin typeface="Arial" charset="0"/>
        <a:ea typeface="宋体" charset="0"/>
        <a:cs typeface="+mn-cs"/>
      </a:defRPr>
    </a:lvl5pPr>
    <a:lvl6pPr marL="2286000" algn="l" defTabSz="914400" rtl="0" eaLnBrk="1" latinLnBrk="0" hangingPunct="1">
      <a:defRPr sz="2400" kern="1200">
        <a:solidFill>
          <a:schemeClr val="tx1"/>
        </a:solidFill>
        <a:latin typeface="Arial" charset="0"/>
        <a:ea typeface="宋体" charset="0"/>
        <a:cs typeface="+mn-cs"/>
      </a:defRPr>
    </a:lvl6pPr>
    <a:lvl7pPr marL="2743200" algn="l" defTabSz="914400" rtl="0" eaLnBrk="1" latinLnBrk="0" hangingPunct="1">
      <a:defRPr sz="2400" kern="1200">
        <a:solidFill>
          <a:schemeClr val="tx1"/>
        </a:solidFill>
        <a:latin typeface="Arial" charset="0"/>
        <a:ea typeface="宋体" charset="0"/>
        <a:cs typeface="+mn-cs"/>
      </a:defRPr>
    </a:lvl7pPr>
    <a:lvl8pPr marL="3200400" algn="l" defTabSz="914400" rtl="0" eaLnBrk="1" latinLnBrk="0" hangingPunct="1">
      <a:defRPr sz="2400" kern="1200">
        <a:solidFill>
          <a:schemeClr val="tx1"/>
        </a:solidFill>
        <a:latin typeface="Arial" charset="0"/>
        <a:ea typeface="宋体" charset="0"/>
        <a:cs typeface="+mn-cs"/>
      </a:defRPr>
    </a:lvl8pPr>
    <a:lvl9pPr marL="3657600" algn="l" defTabSz="914400" rtl="0" eaLnBrk="1" latinLnBrk="0" hangingPunct="1">
      <a:defRPr sz="2400" kern="1200">
        <a:solidFill>
          <a:schemeClr val="tx1"/>
        </a:solidFill>
        <a:latin typeface="Arial" charset="0"/>
        <a:ea typeface="宋体" charset="0"/>
        <a:cs typeface="+mn-cs"/>
      </a:defRPr>
    </a:lvl9pPr>
  </p:defaultTextStyle>
  <p:extLst>
    <p:ext uri="{EFAFB233-063F-42B5-8137-9DF3F51BA10A}">
      <p15:sldGuideLst xmlns:p15="http://schemas.microsoft.com/office/powerpoint/2012/main">
        <p15:guide id="1" orient="horz" pos="2160" userDrawn="1">
          <p15:clr>
            <a:srgbClr val="A4A3A4"/>
          </p15:clr>
        </p15:guide>
        <p15:guide id="2" pos="280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3984"/>
    <a:srgbClr val="12357C"/>
    <a:srgbClr val="6F3898"/>
    <a:srgbClr val="93052E"/>
    <a:srgbClr val="922706"/>
    <a:srgbClr val="00FF00"/>
    <a:srgbClr val="FFFF00"/>
    <a:srgbClr val="DDDDDD"/>
    <a:srgbClr val="1325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43" autoAdjust="0"/>
    <p:restoredTop sz="94222" autoAdjust="0"/>
  </p:normalViewPr>
  <p:slideViewPr>
    <p:cSldViewPr snapToObjects="1">
      <p:cViewPr>
        <p:scale>
          <a:sx n="117" d="100"/>
          <a:sy n="117" d="100"/>
        </p:scale>
        <p:origin x="160" y="-288"/>
      </p:cViewPr>
      <p:guideLst>
        <p:guide orient="horz" pos="2160"/>
        <p:guide pos="280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页眉占位符 3073"/>
          <p:cNvSpPr>
            <a:spLocks noGrp="1"/>
          </p:cNvSpPr>
          <p:nvPr>
            <p:ph type="hdr" sz="quarter"/>
          </p:nvPr>
        </p:nvSpPr>
        <p:spPr>
          <a:xfrm>
            <a:off x="0" y="0"/>
            <a:ext cx="3960813" cy="342900"/>
          </a:xfrm>
          <a:prstGeom prst="rect">
            <a:avLst/>
          </a:prstGeom>
          <a:noFill/>
          <a:ln w="9525">
            <a:noFill/>
          </a:ln>
        </p:spPr>
        <p:txBody>
          <a:bodyPr/>
          <a:lstStyle>
            <a:lvl1pPr eaLnBrk="1" hangingPunct="1">
              <a:buFont typeface="Arial" panose="020B0604020202020204" pitchFamily="34" charset="0"/>
              <a:buNone/>
              <a:defRPr sz="1200" noProof="1">
                <a:latin typeface="Arial" panose="020B0604020202020204" pitchFamily="34" charset="0"/>
                <a:ea typeface="宋体" panose="02010600030101010101" pitchFamily="2" charset="-122"/>
              </a:defRPr>
            </a:lvl1pPr>
          </a:lstStyle>
          <a:p>
            <a:pPr>
              <a:defRPr/>
            </a:pPr>
            <a:endParaRPr lang="zh-CN"/>
          </a:p>
        </p:txBody>
      </p:sp>
      <p:sp>
        <p:nvSpPr>
          <p:cNvPr id="3075" name="日期占位符 3074"/>
          <p:cNvSpPr>
            <a:spLocks noGrp="1"/>
          </p:cNvSpPr>
          <p:nvPr>
            <p:ph type="dt" idx="1"/>
          </p:nvPr>
        </p:nvSpPr>
        <p:spPr>
          <a:xfrm>
            <a:off x="5180013" y="0"/>
            <a:ext cx="3962400" cy="342900"/>
          </a:xfrm>
          <a:prstGeom prst="rect">
            <a:avLst/>
          </a:prstGeom>
          <a:noFill/>
          <a:ln w="9525">
            <a:noFill/>
          </a:ln>
        </p:spPr>
        <p:txBody>
          <a:bodyPr/>
          <a:lstStyle>
            <a:lvl1pPr algn="r" eaLnBrk="1" hangingPunct="1">
              <a:buFont typeface="Arial" panose="020B0604020202020204" pitchFamily="34" charset="0"/>
              <a:buNone/>
              <a:defRPr sz="1200" noProof="1">
                <a:latin typeface="Arial" panose="020B0604020202020204" pitchFamily="34" charset="0"/>
                <a:ea typeface="宋体" panose="02010600030101010101" pitchFamily="2" charset="-122"/>
              </a:defRPr>
            </a:lvl1pPr>
          </a:lstStyle>
          <a:p>
            <a:pPr>
              <a:defRPr/>
            </a:pPr>
            <a:endParaRPr lang="zh-CN" altLang="en-US"/>
          </a:p>
        </p:txBody>
      </p:sp>
      <p:sp>
        <p:nvSpPr>
          <p:cNvPr id="3076" name="幻灯片图像占位符 3075"/>
          <p:cNvSpPr>
            <a:spLocks noGrp="1" noRot="1" noChangeAspect="1" noChangeArrowheads="1"/>
          </p:cNvSpPr>
          <p:nvPr>
            <p:ph type="sldImg" idx="4294967295"/>
          </p:nvPr>
        </p:nvSpPr>
        <p:spPr bwMode="auto">
          <a:xfrm>
            <a:off x="2857500" y="512763"/>
            <a:ext cx="3429000" cy="257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sp>
      <p:sp>
        <p:nvSpPr>
          <p:cNvPr id="3077" name="文本占位符 3076"/>
          <p:cNvSpPr>
            <a:spLocks noGrp="1" noRot="1" noChangeArrowheads="1"/>
          </p:cNvSpPr>
          <p:nvPr>
            <p:ph type="body" sz="quarter" idx="4294967295"/>
          </p:nvPr>
        </p:nvSpPr>
        <p:spPr bwMode="auto">
          <a:xfrm>
            <a:off x="914400" y="3257550"/>
            <a:ext cx="73152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078" name="页脚占位符 3077"/>
          <p:cNvSpPr>
            <a:spLocks noGrp="1"/>
          </p:cNvSpPr>
          <p:nvPr>
            <p:ph type="ftr" sz="quarter" idx="4"/>
          </p:nvPr>
        </p:nvSpPr>
        <p:spPr>
          <a:xfrm>
            <a:off x="0" y="6513513"/>
            <a:ext cx="3960813" cy="342900"/>
          </a:xfrm>
          <a:prstGeom prst="rect">
            <a:avLst/>
          </a:prstGeom>
          <a:noFill/>
          <a:ln w="9525">
            <a:noFill/>
          </a:ln>
        </p:spPr>
        <p:txBody>
          <a:bodyPr anchor="b"/>
          <a:lstStyle>
            <a:lvl1pPr eaLnBrk="1" hangingPunct="1">
              <a:buFont typeface="Arial" panose="020B0604020202020204" pitchFamily="34" charset="0"/>
              <a:buNone/>
              <a:defRPr sz="1200" noProof="1">
                <a:latin typeface="Arial" panose="020B0604020202020204" pitchFamily="34" charset="0"/>
                <a:ea typeface="宋体" panose="02010600030101010101" pitchFamily="2" charset="-122"/>
              </a:defRPr>
            </a:lvl1pPr>
          </a:lstStyle>
          <a:p>
            <a:pPr>
              <a:defRPr/>
            </a:pPr>
            <a:endParaRPr lang="zh-CN"/>
          </a:p>
        </p:txBody>
      </p:sp>
      <p:sp>
        <p:nvSpPr>
          <p:cNvPr id="3079" name="灯片编号占位符 3078"/>
          <p:cNvSpPr>
            <a:spLocks noGrp="1"/>
          </p:cNvSpPr>
          <p:nvPr>
            <p:ph type="sldNum" sz="quarter" idx="5"/>
          </p:nvPr>
        </p:nvSpPr>
        <p:spPr>
          <a:xfrm>
            <a:off x="5180013" y="6513513"/>
            <a:ext cx="3962400" cy="342900"/>
          </a:xfrm>
          <a:prstGeom prst="rect">
            <a:avLst/>
          </a:prstGeom>
          <a:noFill/>
          <a:ln w="9525">
            <a:noFill/>
          </a:ln>
        </p:spPr>
        <p:txBody>
          <a:bodyPr anchor="b"/>
          <a:lstStyle>
            <a:lvl1pPr algn="r" eaLnBrk="1" hangingPunct="1">
              <a:buFont typeface="Arial" panose="020B0604020202020204" pitchFamily="34" charset="0"/>
              <a:buNone/>
              <a:defRPr sz="1200" noProof="1">
                <a:latin typeface="Arial" panose="020B0604020202020204" pitchFamily="34" charset="0"/>
                <a:ea typeface="宋体" panose="02010600030101010101" pitchFamily="2" charset="-122"/>
                <a:cs typeface="+mn-ea"/>
              </a:defRPr>
            </a:lvl1pPr>
          </a:lstStyle>
          <a:p>
            <a:pPr>
              <a:defRPr/>
            </a:pPr>
            <a:fld id="{23FA24B5-160C-A14D-9489-85B9EE4EF4C2}" type="slidenum">
              <a:rPr lang="en-US" altLang="zh-CN"/>
              <a:pPr>
                <a:defRPr/>
              </a:pPr>
              <a:t>‹#›</a:t>
            </a:fld>
            <a:endParaRPr lang="zh-CN">
              <a:cs typeface="+mn-cs"/>
            </a:endParaRPr>
          </a:p>
        </p:txBody>
      </p:sp>
    </p:spTree>
    <p:extLst>
      <p:ext uri="{BB962C8B-B14F-4D97-AF65-F5344CB8AC3E}">
        <p14:creationId xmlns:p14="http://schemas.microsoft.com/office/powerpoint/2010/main" val="2497822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defRPr>
    </a:lvl1pPr>
    <a:lvl2pPr marL="457200" lvl="1"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defRPr>
    </a:lvl2pPr>
    <a:lvl3pPr marL="914400" lvl="2"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defRPr>
    </a:lvl3pPr>
    <a:lvl4pPr marL="1371600" lvl="3"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defRPr>
    </a:lvl4pPr>
    <a:lvl5pPr marL="1828800" lvl="4"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defRPr>
    </a:lvl5pPr>
    <a:lvl6pPr marL="2286000" lvl="5"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3FA24B5-160C-A14D-9489-85B9EE4EF4C2}" type="slidenum">
              <a:rPr lang="en-US" altLang="zh-CN" smtClean="0"/>
              <a:pPr>
                <a:defRPr/>
              </a:pPr>
              <a:t>1</a:t>
            </a:fld>
            <a:endParaRPr lang="zh-CN">
              <a:cs typeface="+mn-cs"/>
            </a:endParaRPr>
          </a:p>
        </p:txBody>
      </p:sp>
    </p:spTree>
    <p:extLst>
      <p:ext uri="{BB962C8B-B14F-4D97-AF65-F5344CB8AC3E}">
        <p14:creationId xmlns:p14="http://schemas.microsoft.com/office/powerpoint/2010/main" val="1669956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23FA24B5-160C-A14D-9489-85B9EE4EF4C2}" type="slidenum">
              <a:rPr lang="en-US" altLang="zh-CN" smtClean="0"/>
              <a:pPr>
                <a:defRPr/>
              </a:pPr>
              <a:t>4</a:t>
            </a:fld>
            <a:endParaRPr lang="zh-CN">
              <a:cs typeface="+mn-cs"/>
            </a:endParaRPr>
          </a:p>
        </p:txBody>
      </p:sp>
    </p:spTree>
    <p:extLst>
      <p:ext uri="{BB962C8B-B14F-4D97-AF65-F5344CB8AC3E}">
        <p14:creationId xmlns:p14="http://schemas.microsoft.com/office/powerpoint/2010/main" val="4043437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23FA24B5-160C-A14D-9489-85B9EE4EF4C2}" type="slidenum">
              <a:rPr lang="en-US" altLang="zh-CN" smtClean="0"/>
              <a:pPr>
                <a:defRPr/>
              </a:pPr>
              <a:t>10</a:t>
            </a:fld>
            <a:endParaRPr lang="zh-CN">
              <a:cs typeface="+mn-cs"/>
            </a:endParaRPr>
          </a:p>
        </p:txBody>
      </p:sp>
    </p:spTree>
    <p:extLst>
      <p:ext uri="{BB962C8B-B14F-4D97-AF65-F5344CB8AC3E}">
        <p14:creationId xmlns:p14="http://schemas.microsoft.com/office/powerpoint/2010/main" val="3216014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23FA24B5-160C-A14D-9489-85B9EE4EF4C2}" type="slidenum">
              <a:rPr lang="en-US" altLang="zh-CN" smtClean="0"/>
              <a:pPr>
                <a:defRPr/>
              </a:pPr>
              <a:t>12</a:t>
            </a:fld>
            <a:endParaRPr lang="zh-CN">
              <a:cs typeface="+mn-cs"/>
            </a:endParaRPr>
          </a:p>
        </p:txBody>
      </p:sp>
    </p:spTree>
    <p:extLst>
      <p:ext uri="{BB962C8B-B14F-4D97-AF65-F5344CB8AC3E}">
        <p14:creationId xmlns:p14="http://schemas.microsoft.com/office/powerpoint/2010/main" val="3453419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1200" b="0" i="0" kern="1200" dirty="0">
                <a:solidFill>
                  <a:schemeClr val="tx1"/>
                </a:solidFill>
                <a:effectLst/>
                <a:latin typeface="Arial" panose="020B0604020202020204" pitchFamily="34" charset="0"/>
                <a:ea typeface="宋体" panose="02010600030101010101" pitchFamily="2" charset="-122"/>
              </a:rPr>
              <a:t>西班牙巴倫西亞</a:t>
            </a:r>
            <a:r>
              <a:rPr lang="zh-CN" altLang="en-US" sz="1200" b="0" i="0" kern="1200" dirty="0">
                <a:solidFill>
                  <a:schemeClr val="tx1"/>
                </a:solidFill>
                <a:effectLst/>
                <a:latin typeface="Arial" panose="020B0604020202020204" pitchFamily="34" charset="0"/>
                <a:ea typeface="宋体" panose="02010600030101010101" pitchFamily="2" charset="-122"/>
              </a:rPr>
              <a:t>的汉姆一世大学</a:t>
            </a:r>
            <a:endParaRPr kumimoji="1" lang="zh-CN" altLang="en-US" dirty="0"/>
          </a:p>
        </p:txBody>
      </p:sp>
      <p:sp>
        <p:nvSpPr>
          <p:cNvPr id="4" name="灯片编号占位符 3"/>
          <p:cNvSpPr>
            <a:spLocks noGrp="1"/>
          </p:cNvSpPr>
          <p:nvPr>
            <p:ph type="sldNum" sz="quarter" idx="5"/>
          </p:nvPr>
        </p:nvSpPr>
        <p:spPr/>
        <p:txBody>
          <a:bodyPr/>
          <a:lstStyle/>
          <a:p>
            <a:pPr>
              <a:defRPr/>
            </a:pPr>
            <a:fld id="{23FA24B5-160C-A14D-9489-85B9EE4EF4C2}" type="slidenum">
              <a:rPr lang="en-US" altLang="zh-CN" smtClean="0"/>
              <a:pPr>
                <a:defRPr/>
              </a:pPr>
              <a:t>13</a:t>
            </a:fld>
            <a:endParaRPr lang="zh-CN">
              <a:cs typeface="+mn-cs"/>
            </a:endParaRPr>
          </a:p>
        </p:txBody>
      </p:sp>
    </p:spTree>
    <p:extLst>
      <p:ext uri="{BB962C8B-B14F-4D97-AF65-F5344CB8AC3E}">
        <p14:creationId xmlns:p14="http://schemas.microsoft.com/office/powerpoint/2010/main" val="3785545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23FA24B5-160C-A14D-9489-85B9EE4EF4C2}" type="slidenum">
              <a:rPr lang="en-US" altLang="zh-CN" smtClean="0"/>
              <a:pPr>
                <a:defRPr/>
              </a:pPr>
              <a:t>24</a:t>
            </a:fld>
            <a:endParaRPr lang="zh-CN">
              <a:cs typeface="+mn-cs"/>
            </a:endParaRPr>
          </a:p>
        </p:txBody>
      </p:sp>
    </p:spTree>
    <p:extLst>
      <p:ext uri="{BB962C8B-B14F-4D97-AF65-F5344CB8AC3E}">
        <p14:creationId xmlns:p14="http://schemas.microsoft.com/office/powerpoint/2010/main" val="1486363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3FA24B5-160C-A14D-9489-85B9EE4EF4C2}" type="slidenum">
              <a:rPr lang="en-US" altLang="zh-CN" smtClean="0"/>
              <a:pPr>
                <a:defRPr/>
              </a:pPr>
              <a:t>28</a:t>
            </a:fld>
            <a:endParaRPr lang="zh-CN">
              <a:cs typeface="+mn-cs"/>
            </a:endParaRPr>
          </a:p>
        </p:txBody>
      </p:sp>
    </p:spTree>
    <p:extLst>
      <p:ext uri="{BB962C8B-B14F-4D97-AF65-F5344CB8AC3E}">
        <p14:creationId xmlns:p14="http://schemas.microsoft.com/office/powerpoint/2010/main" val="254130235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spTree>
      <p:nvGrpSpPr>
        <p:cNvPr id="1" name=""/>
        <p:cNvGrpSpPr/>
        <p:nvPr/>
      </p:nvGrpSpPr>
      <p:grpSpPr>
        <a:xfrm>
          <a:off x="0" y="0"/>
          <a:ext cx="0" cy="0"/>
          <a:chOff x="0" y="0"/>
          <a:chExt cx="0" cy="0"/>
        </a:xfrm>
      </p:grpSpPr>
      <p:pic>
        <p:nvPicPr>
          <p:cNvPr id="4" name="图片 2051" descr="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9350" y="3979863"/>
            <a:ext cx="2914650" cy="287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2052" descr="北方交通大学—世纪钟（校钟）"/>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48338" y="179388"/>
            <a:ext cx="842962"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2053" descr="北方交通大学—思源楼"/>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429500" y="184150"/>
            <a:ext cx="9525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2054" descr="09525834336"/>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591300" y="179388"/>
            <a:ext cx="83820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2055" descr="19楼"/>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8382000" y="184150"/>
            <a:ext cx="7620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2056" descr="20055131012136649"/>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4867275" y="184150"/>
            <a:ext cx="881063"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0" name="标题 2049"/>
          <p:cNvSpPr>
            <a:spLocks noGrp="1"/>
          </p:cNvSpPr>
          <p:nvPr>
            <p:ph type="ctrTitle"/>
          </p:nvPr>
        </p:nvSpPr>
        <p:spPr>
          <a:xfrm>
            <a:off x="685800" y="1798638"/>
            <a:ext cx="7772400" cy="1470025"/>
          </a:xfrm>
          <a:prstGeom prst="rect">
            <a:avLst/>
          </a:prstGeom>
          <a:noFill/>
          <a:ln w="9525">
            <a:noFill/>
          </a:ln>
        </p:spPr>
        <p:txBody>
          <a:bodyPr anchor="ctr"/>
          <a:lstStyle>
            <a:lvl1pPr lvl="0">
              <a:defRPr sz="4400" kern="1200"/>
            </a:lvl1pPr>
          </a:lstStyle>
          <a:p>
            <a:pPr lvl="0"/>
            <a:r>
              <a:rPr lang="zh-CN" altLang="en-US" noProof="1"/>
              <a:t>单击此处编辑母版标题样式</a:t>
            </a:r>
          </a:p>
        </p:txBody>
      </p:sp>
      <p:sp>
        <p:nvSpPr>
          <p:cNvPr id="2051" name="副标题 2050"/>
          <p:cNvSpPr>
            <a:spLocks noGrp="1"/>
          </p:cNvSpPr>
          <p:nvPr>
            <p:ph type="subTitle" idx="1"/>
          </p:nvPr>
        </p:nvSpPr>
        <p:spPr>
          <a:xfrm>
            <a:off x="1371600" y="3957638"/>
            <a:ext cx="6400800" cy="1079500"/>
          </a:xfrm>
          <a:prstGeom prst="rect">
            <a:avLst/>
          </a:prstGeom>
          <a:noFill/>
          <a:ln w="9525">
            <a:noFill/>
          </a:ln>
        </p:spPr>
        <p:txBody>
          <a:bodyPr anchor="ctr" anchorCtr="1"/>
          <a:lstStyle>
            <a:lvl1pPr marL="0" lvl="0" indent="0" algn="ctr">
              <a:buNone/>
              <a:defRPr sz="2400" kern="1200">
                <a:solidFill>
                  <a:srgbClr val="16388A"/>
                </a:solidFill>
              </a:defRPr>
            </a:lvl1pPr>
            <a:lvl2pPr marL="457200" lvl="1" indent="-457200" algn="ctr">
              <a:buNone/>
              <a:defRPr sz="2400" kern="1200">
                <a:solidFill>
                  <a:srgbClr val="16388A"/>
                </a:solidFill>
              </a:defRPr>
            </a:lvl2pPr>
            <a:lvl3pPr marL="914400" lvl="2" indent="-914400" algn="ctr">
              <a:buNone/>
              <a:defRPr sz="2400" kern="1200">
                <a:solidFill>
                  <a:srgbClr val="16388A"/>
                </a:solidFill>
              </a:defRPr>
            </a:lvl3pPr>
            <a:lvl4pPr marL="1371600" lvl="3" indent="-1371600" algn="ctr">
              <a:buNone/>
              <a:defRPr sz="2400" kern="1200">
                <a:solidFill>
                  <a:srgbClr val="16388A"/>
                </a:solidFill>
              </a:defRPr>
            </a:lvl4pPr>
            <a:lvl5pPr marL="1828800" lvl="4" indent="-1828800" algn="ctr">
              <a:buNone/>
              <a:defRPr sz="2400" kern="1200">
                <a:solidFill>
                  <a:srgbClr val="16388A"/>
                </a:solidFill>
              </a:defRPr>
            </a:lvl5pPr>
          </a:lstStyle>
          <a:p>
            <a:pPr lvl="0"/>
            <a:r>
              <a:rPr lang="zh-CN" altLang="en-US" noProof="1"/>
              <a:t>单击此处编辑母版副标题样式</a:t>
            </a:r>
          </a:p>
        </p:txBody>
      </p:sp>
      <p:pic>
        <p:nvPicPr>
          <p:cNvPr id="10" name="图片 9">
            <a:extLst>
              <a:ext uri="{FF2B5EF4-FFF2-40B4-BE49-F238E27FC236}">
                <a16:creationId xmlns:a16="http://schemas.microsoft.com/office/drawing/2014/main" id="{F5B10948-F595-5E45-930D-10A0776AFBC8}"/>
              </a:ext>
            </a:extLst>
          </p:cNvPr>
          <p:cNvPicPr>
            <a:picLocks noChangeAspect="1"/>
          </p:cNvPicPr>
          <p:nvPr userDrawn="1"/>
        </p:nvPicPr>
        <p:blipFill>
          <a:blip r:embed="rId8"/>
          <a:stretch>
            <a:fillRect/>
          </a:stretch>
        </p:blipFill>
        <p:spPr>
          <a:xfrm>
            <a:off x="133400" y="116632"/>
            <a:ext cx="838200" cy="832612"/>
          </a:xfrm>
          <a:prstGeom prst="rect">
            <a:avLst/>
          </a:prstGeom>
        </p:spPr>
      </p:pic>
    </p:spTree>
    <p:extLst>
      <p:ext uri="{BB962C8B-B14F-4D97-AF65-F5344CB8AC3E}">
        <p14:creationId xmlns:p14="http://schemas.microsoft.com/office/powerpoint/2010/main" val="1968494526"/>
      </p:ext>
    </p:extLst>
  </p:cSld>
  <p:clrMapOvr>
    <a:masterClrMapping/>
  </p:clrMapOvr>
  <p:hf sldNum="0"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786790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80635" y="152400"/>
            <a:ext cx="2163366" cy="61817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90538" y="152400"/>
            <a:ext cx="6364684" cy="61817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531606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907716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Tree>
    <p:extLst>
      <p:ext uri="{BB962C8B-B14F-4D97-AF65-F5344CB8AC3E}">
        <p14:creationId xmlns:p14="http://schemas.microsoft.com/office/powerpoint/2010/main" val="1067340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90538" y="1268413"/>
            <a:ext cx="4032504" cy="5065712"/>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87634" y="1268413"/>
            <a:ext cx="4032504" cy="5065712"/>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864157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462760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1583437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1952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Tree>
    <p:extLst>
      <p:ext uri="{BB962C8B-B14F-4D97-AF65-F5344CB8AC3E}">
        <p14:creationId xmlns:p14="http://schemas.microsoft.com/office/powerpoint/2010/main" val="972240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1"/>
              <a:t>单击图标添加图片</a:t>
            </a:r>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p>
        </p:txBody>
      </p:sp>
    </p:spTree>
    <p:extLst>
      <p:ext uri="{BB962C8B-B14F-4D97-AF65-F5344CB8AC3E}">
        <p14:creationId xmlns:p14="http://schemas.microsoft.com/office/powerpoint/2010/main" val="2406436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1026" name="图片 1025" descr="badgebg"/>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279525" y="1131888"/>
            <a:ext cx="7092950" cy="537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矩形 1026"/>
          <p:cNvSpPr>
            <a:spLocks noChangeArrowheads="1"/>
          </p:cNvSpPr>
          <p:nvPr/>
        </p:nvSpPr>
        <p:spPr bwMode="auto">
          <a:xfrm>
            <a:off x="287338" y="990600"/>
            <a:ext cx="4318000" cy="28575"/>
          </a:xfrm>
          <a:prstGeom prst="rect">
            <a:avLst/>
          </a:prstGeom>
          <a:gradFill rotWithShape="1">
            <a:gsLst>
              <a:gs pos="0">
                <a:srgbClr val="FFFFFF"/>
              </a:gs>
              <a:gs pos="100000">
                <a:srgbClr val="133984"/>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a:p>
        </p:txBody>
      </p:sp>
      <p:sp>
        <p:nvSpPr>
          <p:cNvPr id="1028" name="矩形 1027"/>
          <p:cNvSpPr>
            <a:spLocks noChangeArrowheads="1"/>
          </p:cNvSpPr>
          <p:nvPr/>
        </p:nvSpPr>
        <p:spPr bwMode="auto">
          <a:xfrm>
            <a:off x="4826000" y="6477000"/>
            <a:ext cx="4318000" cy="28575"/>
          </a:xfrm>
          <a:prstGeom prst="rect">
            <a:avLst/>
          </a:prstGeom>
          <a:gradFill rotWithShape="1">
            <a:gsLst>
              <a:gs pos="0">
                <a:srgbClr val="FFFFFF"/>
              </a:gs>
              <a:gs pos="100000">
                <a:srgbClr val="133984"/>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a:p>
        </p:txBody>
      </p:sp>
      <p:sp>
        <p:nvSpPr>
          <p:cNvPr id="1029" name="标题 1028"/>
          <p:cNvSpPr>
            <a:spLocks noGrp="1" noChangeArrowheads="1"/>
          </p:cNvSpPr>
          <p:nvPr>
            <p:ph type="title" idx="4294967295"/>
          </p:nvPr>
        </p:nvSpPr>
        <p:spPr bwMode="auto">
          <a:xfrm>
            <a:off x="2438400" y="152400"/>
            <a:ext cx="6705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54000" rIns="91440" bIns="45720" numCol="1" anchor="t" anchorCtr="1" compatLnSpc="1">
            <a:prstTxWarp prst="textNoShape">
              <a:avLst/>
            </a:prstTxWarp>
          </a:bodyPr>
          <a:lstStyle/>
          <a:p>
            <a:pPr lvl="0"/>
            <a:r>
              <a:rPr lang="zh-CN" altLang="en-US"/>
              <a:t>单击此处编辑母版标题样式</a:t>
            </a:r>
          </a:p>
        </p:txBody>
      </p:sp>
      <p:sp>
        <p:nvSpPr>
          <p:cNvPr id="1030" name="文本占位符 1029"/>
          <p:cNvSpPr>
            <a:spLocks noGrp="1" noChangeArrowheads="1"/>
          </p:cNvSpPr>
          <p:nvPr>
            <p:ph type="body" idx="4294967295"/>
          </p:nvPr>
        </p:nvSpPr>
        <p:spPr bwMode="auto">
          <a:xfrm>
            <a:off x="490538" y="1268413"/>
            <a:ext cx="82296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p:txBody>
      </p:sp>
      <p:pic>
        <p:nvPicPr>
          <p:cNvPr id="7" name="图片 6">
            <a:extLst>
              <a:ext uri="{FF2B5EF4-FFF2-40B4-BE49-F238E27FC236}">
                <a16:creationId xmlns:a16="http://schemas.microsoft.com/office/drawing/2014/main" id="{3DCDC777-8E73-8E44-A4CE-800491CCE9C8}"/>
              </a:ext>
            </a:extLst>
          </p:cNvPr>
          <p:cNvPicPr>
            <a:picLocks noChangeAspect="1"/>
          </p:cNvPicPr>
          <p:nvPr userDrawn="1"/>
        </p:nvPicPr>
        <p:blipFill>
          <a:blip r:embed="rId15"/>
          <a:stretch>
            <a:fillRect/>
          </a:stretch>
        </p:blipFill>
        <p:spPr>
          <a:xfrm>
            <a:off x="133400" y="116632"/>
            <a:ext cx="838200" cy="832612"/>
          </a:xfrm>
          <a:prstGeom prst="rect">
            <a:avLst/>
          </a:prstGeom>
        </p:spPr>
      </p:pic>
    </p:spTree>
  </p:cSld>
  <p:clrMap bg1="lt1" tx1="dk1" bg2="lt2" tx2="dk2" accent1="accent1" accent2="accent2" accent3="accent3" accent4="accent4" accent5="accent5" accent6="accent6" hlink="hlink" folHlink="folHlink"/>
  <p:sldLayoutIdLst>
    <p:sldLayoutId id="2147483793"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Lst>
  <p:txStyles>
    <p:titleStyle>
      <a:lvl1pPr algn="l" rtl="0" eaLnBrk="1" fontAlgn="base" hangingPunct="1">
        <a:spcBef>
          <a:spcPct val="0"/>
        </a:spcBef>
        <a:spcAft>
          <a:spcPct val="0"/>
        </a:spcAft>
        <a:defRPr sz="2800" b="1" kern="1200">
          <a:solidFill>
            <a:srgbClr val="133984"/>
          </a:solidFill>
          <a:latin typeface="+mj-lt"/>
          <a:ea typeface="+mj-ea"/>
          <a:cs typeface="+mj-cs"/>
        </a:defRPr>
      </a:lvl1pPr>
      <a:lvl2pPr algn="l"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eaLnBrk="1" fontAlgn="base" hangingPunct="1">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p:titleStyle>
    <p:bodyStyle>
      <a:lvl1pPr marL="449263" indent="-449263" algn="l" rtl="0" eaLnBrk="1" fontAlgn="base" hangingPunct="1">
        <a:lnSpc>
          <a:spcPct val="110000"/>
        </a:lnSpc>
        <a:spcBef>
          <a:spcPct val="20000"/>
        </a:spcBef>
        <a:spcAft>
          <a:spcPct val="0"/>
        </a:spcAft>
        <a:buSzPct val="120000"/>
        <a:buBlip>
          <a:blip r:embed="rId16"/>
        </a:buBlip>
        <a:defRPr sz="2800" kern="1200">
          <a:solidFill>
            <a:srgbClr val="133984"/>
          </a:solidFill>
          <a:latin typeface="+mn-lt"/>
          <a:ea typeface="+mn-ea"/>
          <a:cs typeface="+mn-cs"/>
        </a:defRPr>
      </a:lvl1pPr>
      <a:lvl2pPr marL="914400" lvl="1" indent="-285750" algn="l" rtl="0" eaLnBrk="1" fontAlgn="base" hangingPunct="1">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lvl="2"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730375" lvl="3"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138363" lvl="4"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ctr" defTabSz="91440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mn-lt"/>
          <a:ea typeface="+mn-ea"/>
          <a:cs typeface="+mn-cs"/>
        </a:defRPr>
      </a:lvl2pPr>
      <a:lvl3pPr marL="914400" lvl="2" indent="0" algn="ctr" defTabSz="91440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mn-lt"/>
          <a:ea typeface="+mn-ea"/>
          <a:cs typeface="+mn-cs"/>
        </a:defRPr>
      </a:lvl3pPr>
      <a:lvl4pPr marL="1371600" lvl="3" indent="0" algn="ctr" defTabSz="91440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mn-lt"/>
          <a:ea typeface="+mn-ea"/>
          <a:cs typeface="+mn-cs"/>
        </a:defRPr>
      </a:lvl4pPr>
      <a:lvl5pPr marL="1828800" lvl="4" indent="0" algn="ctr" defTabSz="91440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mn-lt"/>
          <a:ea typeface="+mn-ea"/>
          <a:cs typeface="+mn-cs"/>
        </a:defRPr>
      </a:lvl5pPr>
      <a:lvl6pPr marL="2286000" lvl="5" indent="0" algn="ctr" defTabSz="91440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mn-lt"/>
          <a:ea typeface="+mn-ea"/>
          <a:cs typeface="+mn-cs"/>
        </a:defRPr>
      </a:lvl6pPr>
      <a:lvl7pPr marL="2743200" lvl="6" indent="0" algn="ctr" defTabSz="91440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mn-lt"/>
          <a:ea typeface="+mn-ea"/>
          <a:cs typeface="+mn-cs"/>
        </a:defRPr>
      </a:lvl7pPr>
      <a:lvl8pPr marL="3200400" lvl="7" indent="0" algn="ctr" defTabSz="91440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mn-lt"/>
          <a:ea typeface="+mn-ea"/>
          <a:cs typeface="+mn-cs"/>
        </a:defRPr>
      </a:lvl8pPr>
      <a:lvl9pPr marL="3657600" lvl="8" indent="0" algn="ctr" defTabSz="91440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3.xml"/><Relationship Id="rId7"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image" Target="../media/image4.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1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13.xml"/><Relationship Id="rId5" Type="http://schemas.openxmlformats.org/officeDocument/2006/relationships/image" Target="../media/image27.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14.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15.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16.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17.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18.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19.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20.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21.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2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410.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2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24.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25.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26.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5.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8.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18.png"/><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4097"/>
          <p:cNvSpPr>
            <a:spLocks noGrp="1" noChangeArrowheads="1"/>
          </p:cNvSpPr>
          <p:nvPr>
            <p:ph type="ctrTitle"/>
          </p:nvPr>
        </p:nvSpPr>
        <p:spPr>
          <a:xfrm>
            <a:off x="152400" y="1752600"/>
            <a:ext cx="8839200" cy="1927225"/>
          </a:xfrm>
        </p:spPr>
        <p:txBody>
          <a:bodyPr/>
          <a:lstStyle/>
          <a:p>
            <a:pPr algn="ctr"/>
            <a:r>
              <a:rPr lang="zh-CN" altLang="en-US" sz="4800" dirty="0">
                <a:latin typeface="KaiTi" panose="02010609060101010101" pitchFamily="49" charset="-122"/>
                <a:ea typeface="KaiTi" panose="02010609060101010101" pitchFamily="49" charset="-122"/>
                <a:cs typeface="Times New Roman" panose="02020603050405020304" pitchFamily="18" charset="0"/>
              </a:rPr>
              <a:t>基于</a:t>
            </a:r>
            <a:r>
              <a:rPr lang="zh-CN" altLang="en-US" sz="4800" dirty="0">
                <a:solidFill>
                  <a:srgbClr val="FF0000"/>
                </a:solidFill>
                <a:latin typeface="KaiTi" panose="02010609060101010101" pitchFamily="49" charset="-122"/>
                <a:ea typeface="KaiTi" panose="02010609060101010101" pitchFamily="49" charset="-122"/>
                <a:cs typeface="Times New Roman" panose="02020603050405020304" pitchFamily="18" charset="0"/>
              </a:rPr>
              <a:t>机器学习</a:t>
            </a:r>
            <a:r>
              <a:rPr lang="zh-CN" altLang="en-US" sz="4800" dirty="0">
                <a:latin typeface="KaiTi" panose="02010609060101010101" pitchFamily="49" charset="-122"/>
                <a:ea typeface="KaiTi" panose="02010609060101010101" pitchFamily="49" charset="-122"/>
                <a:cs typeface="Times New Roman" panose="02020603050405020304" pitchFamily="18" charset="0"/>
              </a:rPr>
              <a:t>的室内</a:t>
            </a:r>
            <a:r>
              <a:rPr lang="zh-CN" altLang="en-US" sz="4800" dirty="0">
                <a:solidFill>
                  <a:srgbClr val="FF0000"/>
                </a:solidFill>
                <a:latin typeface="KaiTi" panose="02010609060101010101" pitchFamily="49" charset="-122"/>
                <a:ea typeface="KaiTi" panose="02010609060101010101" pitchFamily="49" charset="-122"/>
                <a:cs typeface="Times New Roman" panose="02020603050405020304" pitchFamily="18" charset="0"/>
              </a:rPr>
              <a:t>射频指纹</a:t>
            </a:r>
            <a:br>
              <a:rPr lang="en-US" altLang="zh-CN" sz="4800" dirty="0">
                <a:solidFill>
                  <a:srgbClr val="FF0000"/>
                </a:solidFill>
                <a:latin typeface="KaiTi" panose="02010609060101010101" pitchFamily="49" charset="-122"/>
                <a:ea typeface="KaiTi" panose="02010609060101010101" pitchFamily="49" charset="-122"/>
                <a:cs typeface="Times New Roman" panose="02020603050405020304" pitchFamily="18" charset="0"/>
              </a:rPr>
            </a:br>
            <a:r>
              <a:rPr lang="zh-CN" altLang="en-US" sz="4800" dirty="0">
                <a:latin typeface="KaiTi" panose="02010609060101010101" pitchFamily="49" charset="-122"/>
                <a:ea typeface="KaiTi" panose="02010609060101010101" pitchFamily="49" charset="-122"/>
                <a:cs typeface="Times New Roman" panose="02020603050405020304" pitchFamily="18" charset="0"/>
              </a:rPr>
              <a:t>定位技术研究</a:t>
            </a:r>
          </a:p>
        </p:txBody>
      </p:sp>
      <p:sp>
        <p:nvSpPr>
          <p:cNvPr id="9" name="文本框 8">
            <a:extLst>
              <a:ext uri="{FF2B5EF4-FFF2-40B4-BE49-F238E27FC236}">
                <a16:creationId xmlns:a16="http://schemas.microsoft.com/office/drawing/2014/main" id="{8B636337-D242-794C-BB67-2427BA9A2EB3}"/>
              </a:ext>
            </a:extLst>
          </p:cNvPr>
          <p:cNvSpPr txBox="1"/>
          <p:nvPr/>
        </p:nvSpPr>
        <p:spPr>
          <a:xfrm>
            <a:off x="5309486" y="5085184"/>
            <a:ext cx="3816424" cy="1200329"/>
          </a:xfrm>
          <a:prstGeom prst="rect">
            <a:avLst/>
          </a:prstGeom>
          <a:noFill/>
        </p:spPr>
        <p:txBody>
          <a:bodyPr wrap="square" rtlCol="0">
            <a:spAutoFit/>
          </a:bodyPr>
          <a:lstStyle/>
          <a:p>
            <a:pPr algn="l"/>
            <a:r>
              <a:rPr lang="zh-CN" altLang="en-US" spc="350" dirty="0">
                <a:solidFill>
                  <a:srgbClr val="002060"/>
                </a:solidFill>
                <a:latin typeface="KaiTi" panose="02010609060101010101" pitchFamily="49" charset="-122"/>
                <a:ea typeface="KaiTi" panose="02010609060101010101" pitchFamily="49" charset="-122"/>
              </a:rPr>
              <a:t>答辩人</a:t>
            </a:r>
            <a:r>
              <a:rPr lang="zh-CN" altLang="en-US" dirty="0">
                <a:solidFill>
                  <a:srgbClr val="002060"/>
                </a:solidFill>
                <a:latin typeface="KaiTi" panose="02010609060101010101" pitchFamily="49" charset="-122"/>
                <a:ea typeface="KaiTi" panose="02010609060101010101" pitchFamily="49" charset="-122"/>
              </a:rPr>
              <a:t>：胡安民</a:t>
            </a:r>
            <a:endParaRPr lang="zh-CN" altLang="en-US" dirty="0">
              <a:solidFill>
                <a:srgbClr val="002060"/>
              </a:solidFill>
              <a:latin typeface="KaiTi" panose="02010609060101010101" pitchFamily="49" charset="-122"/>
              <a:ea typeface="KaiTi" panose="02010609060101010101" pitchFamily="49" charset="-122"/>
              <a:sym typeface="+mn-ea"/>
            </a:endParaRPr>
          </a:p>
          <a:p>
            <a:pPr algn="l"/>
            <a:r>
              <a:rPr lang="zh-CN" altLang="en-US" dirty="0">
                <a:solidFill>
                  <a:srgbClr val="002060"/>
                </a:solidFill>
                <a:latin typeface="KaiTi" panose="02010609060101010101" pitchFamily="49" charset="-122"/>
                <a:ea typeface="KaiTi" panose="02010609060101010101" pitchFamily="49" charset="-122"/>
                <a:sym typeface="+mn-ea"/>
              </a:rPr>
              <a:t>学   号：</a:t>
            </a:r>
            <a:r>
              <a:rPr lang="en-US" altLang="zh-CN" dirty="0">
                <a:solidFill>
                  <a:srgbClr val="002060"/>
                </a:solidFill>
                <a:latin typeface="KaiTi" panose="02010609060101010101" pitchFamily="49" charset="-122"/>
                <a:ea typeface="KaiTi" panose="02010609060101010101" pitchFamily="49" charset="-122"/>
                <a:sym typeface="+mn-ea"/>
              </a:rPr>
              <a:t>17125027     </a:t>
            </a:r>
          </a:p>
          <a:p>
            <a:pPr algn="l"/>
            <a:r>
              <a:rPr lang="zh-CN" altLang="en-US" dirty="0">
                <a:solidFill>
                  <a:srgbClr val="002060"/>
                </a:solidFill>
                <a:latin typeface="KaiTi" panose="02010609060101010101" pitchFamily="49" charset="-122"/>
                <a:ea typeface="KaiTi" panose="02010609060101010101" pitchFamily="49" charset="-122"/>
                <a:sym typeface="+mn-ea"/>
              </a:rPr>
              <a:t>专   业：电子与通信工程 </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2975"/>
    </mc:Choice>
    <mc:Fallback xmlns="">
      <p:transition spd="slow" advTm="129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1"/>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809E72C5-1FF7-3145-AD8B-73F2D93F9F86}"/>
              </a:ext>
            </a:extLst>
          </p:cNvPr>
          <p:cNvGrpSpPr/>
          <p:nvPr/>
        </p:nvGrpSpPr>
        <p:grpSpPr>
          <a:xfrm>
            <a:off x="985927" y="2627046"/>
            <a:ext cx="7729686" cy="3198367"/>
            <a:chOff x="999325" y="2729156"/>
            <a:chExt cx="7729686" cy="3198367"/>
          </a:xfrm>
        </p:grpSpPr>
        <p:pic>
          <p:nvPicPr>
            <p:cNvPr id="6" name="图片 5">
              <a:extLst>
                <a:ext uri="{FF2B5EF4-FFF2-40B4-BE49-F238E27FC236}">
                  <a16:creationId xmlns:a16="http://schemas.microsoft.com/office/drawing/2014/main" id="{2F2DBA9E-9BD8-0547-A0A7-F746DB5BE08E}"/>
                </a:ext>
              </a:extLst>
            </p:cNvPr>
            <p:cNvPicPr>
              <a:picLocks noChangeAspect="1"/>
            </p:cNvPicPr>
            <p:nvPr/>
          </p:nvPicPr>
          <p:blipFill>
            <a:blip r:embed="rId4"/>
            <a:stretch>
              <a:fillRect/>
            </a:stretch>
          </p:blipFill>
          <p:spPr>
            <a:xfrm>
              <a:off x="4735470" y="2729156"/>
              <a:ext cx="3993541" cy="3198367"/>
            </a:xfrm>
            <a:prstGeom prst="rect">
              <a:avLst/>
            </a:prstGeom>
          </p:spPr>
        </p:pic>
        <p:pic>
          <p:nvPicPr>
            <p:cNvPr id="2" name="图片 1">
              <a:extLst>
                <a:ext uri="{FF2B5EF4-FFF2-40B4-BE49-F238E27FC236}">
                  <a16:creationId xmlns:a16="http://schemas.microsoft.com/office/drawing/2014/main" id="{2C2A2DBD-38A7-974F-BA6F-B8E476B666CF}"/>
                </a:ext>
              </a:extLst>
            </p:cNvPr>
            <p:cNvPicPr>
              <a:picLocks noChangeAspect="1"/>
            </p:cNvPicPr>
            <p:nvPr/>
          </p:nvPicPr>
          <p:blipFill>
            <a:blip r:embed="rId5"/>
            <a:stretch>
              <a:fillRect/>
            </a:stretch>
          </p:blipFill>
          <p:spPr>
            <a:xfrm>
              <a:off x="999325" y="2947378"/>
              <a:ext cx="3722429" cy="2479252"/>
            </a:xfrm>
            <a:prstGeom prst="rect">
              <a:avLst/>
            </a:prstGeom>
          </p:spPr>
        </p:pic>
      </p:grpSp>
      <p:sp>
        <p:nvSpPr>
          <p:cNvPr id="9219" name="标题 7169"/>
          <p:cNvSpPr>
            <a:spLocks noGrp="1" noChangeArrowheads="1"/>
          </p:cNvSpPr>
          <p:nvPr/>
        </p:nvSpPr>
        <p:spPr bwMode="auto">
          <a:xfrm>
            <a:off x="2276475" y="274638"/>
            <a:ext cx="534344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54000" anchorCtr="1"/>
          <a:lstStyle>
            <a:lvl1pPr>
              <a:lnSpc>
                <a:spcPct val="110000"/>
              </a:lnSpc>
              <a:spcBef>
                <a:spcPct val="20000"/>
              </a:spcBef>
              <a:buSzPct val="120000"/>
              <a:buBlip>
                <a:blip r:embed="rId6"/>
              </a:buBlip>
              <a:defRPr sz="2800">
                <a:solidFill>
                  <a:srgbClr val="133984"/>
                </a:solidFill>
                <a:latin typeface="Arial" charset="0"/>
                <a:ea typeface="黑体" charset="0"/>
              </a:defRPr>
            </a:lvl1pPr>
            <a:lvl2pPr marL="742950" indent="-285750">
              <a:lnSpc>
                <a:spcPct val="110000"/>
              </a:lnSpc>
              <a:spcBef>
                <a:spcPct val="20000"/>
              </a:spcBef>
              <a:buClr>
                <a:srgbClr val="000066"/>
              </a:buClr>
              <a:buChar char="•"/>
              <a:defRPr sz="2400">
                <a:solidFill>
                  <a:srgbClr val="133984"/>
                </a:solidFill>
                <a:latin typeface="Arial" charset="0"/>
                <a:ea typeface="黑体" charset="0"/>
              </a:defRPr>
            </a:lvl2pPr>
            <a:lvl3pPr marL="1143000" indent="-228600">
              <a:spcBef>
                <a:spcPct val="20000"/>
              </a:spcBef>
              <a:buChar char="•"/>
              <a:defRPr sz="2400">
                <a:solidFill>
                  <a:schemeClr val="tx1"/>
                </a:solidFill>
                <a:latin typeface="Arial" charset="0"/>
                <a:ea typeface="黑体" charset="0"/>
              </a:defRPr>
            </a:lvl3pPr>
            <a:lvl4pPr marL="1600200" indent="-228600">
              <a:spcBef>
                <a:spcPct val="20000"/>
              </a:spcBef>
              <a:buChar char="–"/>
              <a:defRPr sz="2000">
                <a:solidFill>
                  <a:schemeClr val="tx1"/>
                </a:solidFill>
                <a:latin typeface="Arial" charset="0"/>
                <a:ea typeface="黑体" charset="0"/>
              </a:defRPr>
            </a:lvl4pPr>
            <a:lvl5pPr marL="2057400" indent="-228600">
              <a:spcBef>
                <a:spcPct val="20000"/>
              </a:spcBef>
              <a:buChar char="»"/>
              <a:defRPr sz="2000">
                <a:solidFill>
                  <a:schemeClr val="tx1"/>
                </a:solidFill>
                <a:latin typeface="Arial" charset="0"/>
                <a:ea typeface="黑体" charset="0"/>
              </a:defRPr>
            </a:lvl5pPr>
            <a:lvl6pPr marL="2514600" indent="-228600" eaLnBrk="0" fontAlgn="base" hangingPunct="0">
              <a:spcBef>
                <a:spcPct val="20000"/>
              </a:spcBef>
              <a:spcAft>
                <a:spcPct val="0"/>
              </a:spcAft>
              <a:buChar char="»"/>
              <a:defRPr sz="2000">
                <a:solidFill>
                  <a:schemeClr val="tx1"/>
                </a:solidFill>
                <a:latin typeface="Arial" charset="0"/>
                <a:ea typeface="黑体" charset="0"/>
              </a:defRPr>
            </a:lvl6pPr>
            <a:lvl7pPr marL="2971800" indent="-228600" eaLnBrk="0" fontAlgn="base" hangingPunct="0">
              <a:spcBef>
                <a:spcPct val="20000"/>
              </a:spcBef>
              <a:spcAft>
                <a:spcPct val="0"/>
              </a:spcAft>
              <a:buChar char="»"/>
              <a:defRPr sz="2000">
                <a:solidFill>
                  <a:schemeClr val="tx1"/>
                </a:solidFill>
                <a:latin typeface="Arial" charset="0"/>
                <a:ea typeface="黑体" charset="0"/>
              </a:defRPr>
            </a:lvl7pPr>
            <a:lvl8pPr marL="3429000" indent="-228600" eaLnBrk="0" fontAlgn="base" hangingPunct="0">
              <a:spcBef>
                <a:spcPct val="20000"/>
              </a:spcBef>
              <a:spcAft>
                <a:spcPct val="0"/>
              </a:spcAft>
              <a:buChar char="»"/>
              <a:defRPr sz="2000">
                <a:solidFill>
                  <a:schemeClr val="tx1"/>
                </a:solidFill>
                <a:latin typeface="Arial" charset="0"/>
                <a:ea typeface="黑体" charset="0"/>
              </a:defRPr>
            </a:lvl8pPr>
            <a:lvl9pPr marL="3886200" indent="-228600" eaLnBrk="0" fontAlgn="base" hangingPunct="0">
              <a:spcBef>
                <a:spcPct val="20000"/>
              </a:spcBef>
              <a:spcAft>
                <a:spcPct val="0"/>
              </a:spcAft>
              <a:buChar char="»"/>
              <a:defRPr sz="2000">
                <a:solidFill>
                  <a:schemeClr val="tx1"/>
                </a:solidFill>
                <a:latin typeface="Arial" charset="0"/>
                <a:ea typeface="黑体" charset="0"/>
              </a:defRPr>
            </a:lvl9pPr>
          </a:lstStyle>
          <a:p>
            <a:pPr eaLnBrk="1" hangingPunct="1">
              <a:lnSpc>
                <a:spcPct val="100000"/>
              </a:lnSpc>
              <a:spcBef>
                <a:spcPct val="0"/>
              </a:spcBef>
              <a:buSzTx/>
              <a:buNone/>
            </a:pPr>
            <a:r>
              <a:rPr lang="zh-CN" altLang="en-US" b="1" dirty="0">
                <a:solidFill>
                  <a:srgbClr val="006196"/>
                </a:solidFill>
                <a:latin typeface="KaiTi" panose="02010609060101010101" pitchFamily="49" charset="-122"/>
                <a:ea typeface="KaiTi" panose="02010609060101010101" pitchFamily="49" charset="-122"/>
              </a:rPr>
              <a:t>射频指纹定位</a:t>
            </a:r>
            <a:r>
              <a:rPr lang="en-US" altLang="zh-CN" b="1" dirty="0">
                <a:solidFill>
                  <a:srgbClr val="006196"/>
                </a:solidFill>
                <a:latin typeface="KaiTi" panose="02010609060101010101" pitchFamily="49" charset="-122"/>
                <a:ea typeface="KaiTi" panose="02010609060101010101" pitchFamily="49" charset="-122"/>
              </a:rPr>
              <a:t>——</a:t>
            </a:r>
            <a:r>
              <a:rPr lang="zh-CN" altLang="en-US" b="1" dirty="0">
                <a:solidFill>
                  <a:srgbClr val="006196"/>
                </a:solidFill>
                <a:latin typeface="KaiTi" panose="02010609060101010101" pitchFamily="49" charset="-122"/>
                <a:ea typeface="KaiTi" panose="02010609060101010101" pitchFamily="49" charset="-122"/>
              </a:rPr>
              <a:t>目前挑战</a:t>
            </a:r>
            <a:endParaRPr lang="en-US" altLang="zh-CN" b="1" dirty="0">
              <a:solidFill>
                <a:srgbClr val="006196"/>
              </a:solidFill>
              <a:latin typeface="KaiTi" panose="02010609060101010101" pitchFamily="49" charset="-122"/>
              <a:ea typeface="KaiTi" panose="02010609060101010101" pitchFamily="49" charset="-122"/>
            </a:endParaRPr>
          </a:p>
          <a:p>
            <a:pPr eaLnBrk="1" hangingPunct="1">
              <a:lnSpc>
                <a:spcPct val="100000"/>
              </a:lnSpc>
              <a:spcBef>
                <a:spcPct val="0"/>
              </a:spcBef>
              <a:buSzTx/>
              <a:buFontTx/>
              <a:buNone/>
            </a:pPr>
            <a:endParaRPr lang="zh-CN" altLang="en-US" b="1" dirty="0">
              <a:solidFill>
                <a:srgbClr val="006196"/>
              </a:solidFill>
              <a:latin typeface="微软雅黑" charset="0"/>
              <a:ea typeface="微软雅黑" charset="0"/>
              <a:sym typeface="黑体" charset="0"/>
            </a:endParaRPr>
          </a:p>
        </p:txBody>
      </p:sp>
      <p:sp>
        <p:nvSpPr>
          <p:cNvPr id="12" name="文本框 11">
            <a:extLst>
              <a:ext uri="{FF2B5EF4-FFF2-40B4-BE49-F238E27FC236}">
                <a16:creationId xmlns:a16="http://schemas.microsoft.com/office/drawing/2014/main" id="{8F74FB08-7536-A24B-8381-2CBB0B6D0373}"/>
              </a:ext>
            </a:extLst>
          </p:cNvPr>
          <p:cNvSpPr txBox="1"/>
          <p:nvPr/>
        </p:nvSpPr>
        <p:spPr>
          <a:xfrm>
            <a:off x="655318" y="1362518"/>
            <a:ext cx="8280920" cy="851195"/>
          </a:xfrm>
          <a:prstGeom prst="rect">
            <a:avLst/>
          </a:prstGeom>
          <a:noFill/>
        </p:spPr>
        <p:txBody>
          <a:bodyPr wrap="square" lIns="0" tIns="0" rIns="0" bIns="0" rtlCol="0">
            <a:spAutoFit/>
          </a:bodyPr>
          <a:lstStyle/>
          <a:p>
            <a:pPr indent="457200">
              <a:lnSpc>
                <a:spcPct val="150000"/>
              </a:lnSpc>
            </a:pPr>
            <a:r>
              <a:rPr lang="zh-CN" altLang="en-US" sz="2000" dirty="0">
                <a:solidFill>
                  <a:srgbClr val="477AB1"/>
                </a:solidFill>
                <a:latin typeface="KaiTi" panose="02010609060101010101" pitchFamily="49" charset="-122"/>
                <a:ea typeface="KaiTi" panose="02010609060101010101" pitchFamily="49" charset="-122"/>
                <a:sym typeface="+mn-ea"/>
              </a:rPr>
              <a:t>本文根据实测数据从</a:t>
            </a:r>
            <a:r>
              <a:rPr lang="zh-CN" altLang="en-US" sz="2000" dirty="0">
                <a:solidFill>
                  <a:srgbClr val="FF0000"/>
                </a:solidFill>
                <a:latin typeface="KaiTi" panose="02010609060101010101" pitchFamily="49" charset="-122"/>
                <a:ea typeface="KaiTi" panose="02010609060101010101" pitchFamily="49" charset="-122"/>
                <a:sym typeface="+mn-ea"/>
              </a:rPr>
              <a:t>空间和时间</a:t>
            </a:r>
            <a:r>
              <a:rPr lang="zh-CN" altLang="en-US" sz="2000" dirty="0">
                <a:solidFill>
                  <a:srgbClr val="477AB1"/>
                </a:solidFill>
                <a:latin typeface="KaiTi" panose="02010609060101010101" pitchFamily="49" charset="-122"/>
                <a:ea typeface="KaiTi" panose="02010609060101010101" pitchFamily="49" charset="-122"/>
                <a:sym typeface="+mn-ea"/>
              </a:rPr>
              <a:t>两个因素分别讨论了 </a:t>
            </a:r>
            <a:r>
              <a:rPr lang="en-US" altLang="zh-CN" sz="2000" dirty="0">
                <a:solidFill>
                  <a:srgbClr val="477AB1"/>
                </a:solidFill>
                <a:latin typeface="KaiTi" panose="02010609060101010101" pitchFamily="49" charset="-122"/>
                <a:ea typeface="KaiTi" panose="02010609060101010101" pitchFamily="49" charset="-122"/>
                <a:sym typeface="+mn-ea"/>
              </a:rPr>
              <a:t>RSS </a:t>
            </a:r>
            <a:r>
              <a:rPr lang="zh-CN" altLang="en-US" sz="2000" dirty="0">
                <a:solidFill>
                  <a:srgbClr val="477AB1"/>
                </a:solidFill>
                <a:latin typeface="KaiTi" panose="02010609060101010101" pitchFamily="49" charset="-122"/>
                <a:ea typeface="KaiTi" panose="02010609060101010101" pitchFamily="49" charset="-122"/>
                <a:sym typeface="+mn-ea"/>
              </a:rPr>
              <a:t>的传播特性和统计特性。 </a:t>
            </a:r>
          </a:p>
        </p:txBody>
      </p:sp>
      <p:grpSp>
        <p:nvGrpSpPr>
          <p:cNvPr id="7" name="组合 6">
            <a:extLst>
              <a:ext uri="{FF2B5EF4-FFF2-40B4-BE49-F238E27FC236}">
                <a16:creationId xmlns:a16="http://schemas.microsoft.com/office/drawing/2014/main" id="{C8C73DC4-2BF1-E443-9B77-C383E7FEC672}"/>
              </a:ext>
            </a:extLst>
          </p:cNvPr>
          <p:cNvGrpSpPr/>
          <p:nvPr/>
        </p:nvGrpSpPr>
        <p:grpSpPr>
          <a:xfrm>
            <a:off x="428387" y="2479915"/>
            <a:ext cx="4633593" cy="3476667"/>
            <a:chOff x="327733" y="2368195"/>
            <a:chExt cx="4633593" cy="3476667"/>
          </a:xfrm>
        </p:grpSpPr>
        <p:grpSp>
          <p:nvGrpSpPr>
            <p:cNvPr id="48" name="组合 47">
              <a:extLst>
                <a:ext uri="{FF2B5EF4-FFF2-40B4-BE49-F238E27FC236}">
                  <a16:creationId xmlns:a16="http://schemas.microsoft.com/office/drawing/2014/main" id="{FE6A021D-2A0F-B44F-A6DC-1534F3138E6A}"/>
                </a:ext>
              </a:extLst>
            </p:cNvPr>
            <p:cNvGrpSpPr/>
            <p:nvPr/>
          </p:nvGrpSpPr>
          <p:grpSpPr>
            <a:xfrm>
              <a:off x="327733" y="2368195"/>
              <a:ext cx="4633593" cy="3246380"/>
              <a:chOff x="913302" y="2516630"/>
              <a:chExt cx="4591590" cy="3249334"/>
            </a:xfrm>
          </p:grpSpPr>
          <p:grpSp>
            <p:nvGrpSpPr>
              <p:cNvPr id="40" name="组合 39">
                <a:extLst>
                  <a:ext uri="{FF2B5EF4-FFF2-40B4-BE49-F238E27FC236}">
                    <a16:creationId xmlns:a16="http://schemas.microsoft.com/office/drawing/2014/main" id="{64AE499D-CA80-7E40-9EF3-1C4794B5B775}"/>
                  </a:ext>
                </a:extLst>
              </p:cNvPr>
              <p:cNvGrpSpPr/>
              <p:nvPr/>
            </p:nvGrpSpPr>
            <p:grpSpPr>
              <a:xfrm>
                <a:off x="913302" y="2964478"/>
                <a:ext cx="4591590" cy="2801486"/>
                <a:chOff x="2105384" y="3356992"/>
                <a:chExt cx="4591590" cy="2801486"/>
              </a:xfrm>
            </p:grpSpPr>
            <p:pic>
              <p:nvPicPr>
                <p:cNvPr id="44" name="图片 43">
                  <a:extLst>
                    <a:ext uri="{FF2B5EF4-FFF2-40B4-BE49-F238E27FC236}">
                      <a16:creationId xmlns:a16="http://schemas.microsoft.com/office/drawing/2014/main" id="{CD056219-E19E-2F4F-A593-8E56A5995F28}"/>
                    </a:ext>
                  </a:extLst>
                </p:cNvPr>
                <p:cNvPicPr>
                  <a:picLocks noChangeAspect="1"/>
                </p:cNvPicPr>
                <p:nvPr/>
              </p:nvPicPr>
              <p:blipFill rotWithShape="1">
                <a:blip r:embed="rId7"/>
                <a:srcRect l="3884" b="5095"/>
                <a:stretch/>
              </p:blipFill>
              <p:spPr>
                <a:xfrm>
                  <a:off x="2619652" y="3356992"/>
                  <a:ext cx="4077322" cy="2801486"/>
                </a:xfrm>
                <a:prstGeom prst="rect">
                  <a:avLst/>
                </a:prstGeom>
              </p:spPr>
            </p:pic>
            <p:sp>
              <p:nvSpPr>
                <p:cNvPr id="42" name="文本框 41">
                  <a:extLst>
                    <a:ext uri="{FF2B5EF4-FFF2-40B4-BE49-F238E27FC236}">
                      <a16:creationId xmlns:a16="http://schemas.microsoft.com/office/drawing/2014/main" id="{78DC34AA-B3BD-9A43-856F-922730F97D38}"/>
                    </a:ext>
                  </a:extLst>
                </p:cNvPr>
                <p:cNvSpPr txBox="1"/>
                <p:nvPr/>
              </p:nvSpPr>
              <p:spPr>
                <a:xfrm>
                  <a:off x="2105384" y="4556901"/>
                  <a:ext cx="999381" cy="246221"/>
                </a:xfrm>
                <a:prstGeom prst="rect">
                  <a:avLst/>
                </a:prstGeom>
                <a:noFill/>
              </p:spPr>
              <p:txBody>
                <a:bodyPr wrap="square" rtlCol="0">
                  <a:spAutoFit/>
                </a:bodyPr>
                <a:lstStyle/>
                <a:p>
                  <a:r>
                    <a:rPr kumimoji="1" lang="en-US" altLang="zh-CN" sz="1000" dirty="0">
                      <a:latin typeface="KaiTi" panose="02010609060101010101" pitchFamily="49" charset="-122"/>
                      <a:ea typeface="KaiTi" panose="02010609060101010101" pitchFamily="49" charset="-122"/>
                    </a:rPr>
                    <a:t>AP1(dB) </a:t>
                  </a:r>
                  <a:endParaRPr kumimoji="1" lang="zh-CN" altLang="en-US" sz="1000" dirty="0">
                    <a:latin typeface="KaiTi" panose="02010609060101010101" pitchFamily="49" charset="-122"/>
                    <a:ea typeface="KaiTi" panose="02010609060101010101" pitchFamily="49" charset="-122"/>
                  </a:endParaRPr>
                </a:p>
              </p:txBody>
            </p:sp>
          </p:grpSp>
          <p:sp>
            <p:nvSpPr>
              <p:cNvPr id="49" name="文本框 48">
                <a:extLst>
                  <a:ext uri="{FF2B5EF4-FFF2-40B4-BE49-F238E27FC236}">
                    <a16:creationId xmlns:a16="http://schemas.microsoft.com/office/drawing/2014/main" id="{FFF5D763-907A-AF4C-B4CF-E82603ACD29E}"/>
                  </a:ext>
                </a:extLst>
              </p:cNvPr>
              <p:cNvSpPr txBox="1"/>
              <p:nvPr/>
            </p:nvSpPr>
            <p:spPr>
              <a:xfrm>
                <a:off x="1748252" y="2516630"/>
                <a:ext cx="3248487" cy="400474"/>
              </a:xfrm>
              <a:prstGeom prst="rect">
                <a:avLst/>
              </a:prstGeom>
              <a:noFill/>
            </p:spPr>
            <p:txBody>
              <a:bodyPr wrap="square" rtlCol="0">
                <a:spAutoFit/>
              </a:bodyPr>
              <a:lstStyle/>
              <a:p>
                <a:r>
                  <a:rPr kumimoji="1" lang="en-US" altLang="zh-CN" sz="2000" dirty="0">
                    <a:solidFill>
                      <a:srgbClr val="FF0000"/>
                    </a:solidFill>
                    <a:latin typeface="KaiTi" panose="02010609060101010101" pitchFamily="49" charset="-122"/>
                    <a:ea typeface="KaiTi" panose="02010609060101010101" pitchFamily="49" charset="-122"/>
                  </a:rPr>
                  <a:t>RSS</a:t>
                </a:r>
                <a:r>
                  <a:rPr kumimoji="1" lang="zh-CN" altLang="en-US" sz="2000" dirty="0">
                    <a:solidFill>
                      <a:srgbClr val="FF0000"/>
                    </a:solidFill>
                    <a:latin typeface="KaiTi" panose="02010609060101010101" pitchFamily="49" charset="-122"/>
                    <a:ea typeface="KaiTi" panose="02010609060101010101" pitchFamily="49" charset="-122"/>
                  </a:rPr>
                  <a:t>值不满足衰减模型</a:t>
                </a:r>
              </a:p>
            </p:txBody>
          </p:sp>
        </p:grpSp>
        <p:sp>
          <p:nvSpPr>
            <p:cNvPr id="39" name="文本框 38">
              <a:extLst>
                <a:ext uri="{FF2B5EF4-FFF2-40B4-BE49-F238E27FC236}">
                  <a16:creationId xmlns:a16="http://schemas.microsoft.com/office/drawing/2014/main" id="{3639D730-127D-6544-988C-5C8532C90BF8}"/>
                </a:ext>
              </a:extLst>
            </p:cNvPr>
            <p:cNvSpPr txBox="1"/>
            <p:nvPr/>
          </p:nvSpPr>
          <p:spPr>
            <a:xfrm>
              <a:off x="2374482" y="5583252"/>
              <a:ext cx="1189406" cy="261610"/>
            </a:xfrm>
            <a:prstGeom prst="rect">
              <a:avLst/>
            </a:prstGeom>
            <a:noFill/>
          </p:spPr>
          <p:txBody>
            <a:bodyPr wrap="square" rtlCol="0">
              <a:spAutoFit/>
            </a:bodyPr>
            <a:lstStyle/>
            <a:p>
              <a:r>
                <a:rPr kumimoji="1" lang="en-US" altLang="zh-CN" sz="1100" dirty="0">
                  <a:latin typeface="KaiTi" panose="02010609060101010101" pitchFamily="49" charset="-122"/>
                  <a:ea typeface="KaiTi" panose="02010609060101010101" pitchFamily="49" charset="-122"/>
                </a:rPr>
                <a:t>Distance(m)</a:t>
              </a:r>
              <a:endParaRPr kumimoji="1" lang="zh-CN" altLang="en-US" sz="1100" dirty="0">
                <a:latin typeface="KaiTi" panose="02010609060101010101" pitchFamily="49" charset="-122"/>
                <a:ea typeface="KaiTi" panose="02010609060101010101" pitchFamily="49" charset="-122"/>
              </a:endParaRPr>
            </a:p>
          </p:txBody>
        </p:sp>
      </p:grpSp>
      <p:grpSp>
        <p:nvGrpSpPr>
          <p:cNvPr id="8" name="组合 7">
            <a:extLst>
              <a:ext uri="{FF2B5EF4-FFF2-40B4-BE49-F238E27FC236}">
                <a16:creationId xmlns:a16="http://schemas.microsoft.com/office/drawing/2014/main" id="{E68C04FC-C158-4640-8FFB-79848F233811}"/>
              </a:ext>
            </a:extLst>
          </p:cNvPr>
          <p:cNvGrpSpPr/>
          <p:nvPr/>
        </p:nvGrpSpPr>
        <p:grpSpPr>
          <a:xfrm>
            <a:off x="428387" y="2450188"/>
            <a:ext cx="8070654" cy="4388200"/>
            <a:chOff x="480133" y="2368195"/>
            <a:chExt cx="8070654" cy="4388200"/>
          </a:xfrm>
        </p:grpSpPr>
        <p:grpSp>
          <p:nvGrpSpPr>
            <p:cNvPr id="4" name="组合 3">
              <a:extLst>
                <a:ext uri="{FF2B5EF4-FFF2-40B4-BE49-F238E27FC236}">
                  <a16:creationId xmlns:a16="http://schemas.microsoft.com/office/drawing/2014/main" id="{23A7491B-7FA8-0E41-B45A-19F8EE79707D}"/>
                </a:ext>
              </a:extLst>
            </p:cNvPr>
            <p:cNvGrpSpPr/>
            <p:nvPr/>
          </p:nvGrpSpPr>
          <p:grpSpPr>
            <a:xfrm>
              <a:off x="985927" y="2368195"/>
              <a:ext cx="7564860" cy="4388200"/>
              <a:chOff x="802869" y="1593883"/>
              <a:chExt cx="7564860" cy="4388200"/>
            </a:xfrm>
          </p:grpSpPr>
          <p:grpSp>
            <p:nvGrpSpPr>
              <p:cNvPr id="57" name="组合 56">
                <a:extLst>
                  <a:ext uri="{FF2B5EF4-FFF2-40B4-BE49-F238E27FC236}">
                    <a16:creationId xmlns:a16="http://schemas.microsoft.com/office/drawing/2014/main" id="{5EF41C6F-1C30-FF40-880D-887255F0F4E6}"/>
                  </a:ext>
                </a:extLst>
              </p:cNvPr>
              <p:cNvGrpSpPr/>
              <p:nvPr/>
            </p:nvGrpSpPr>
            <p:grpSpPr>
              <a:xfrm>
                <a:off x="802869" y="1593883"/>
                <a:ext cx="7564860" cy="4120174"/>
                <a:chOff x="827352" y="5446943"/>
                <a:chExt cx="7564860" cy="4120174"/>
              </a:xfrm>
            </p:grpSpPr>
            <p:grpSp>
              <p:nvGrpSpPr>
                <p:cNvPr id="58" name="组合 57">
                  <a:extLst>
                    <a:ext uri="{FF2B5EF4-FFF2-40B4-BE49-F238E27FC236}">
                      <a16:creationId xmlns:a16="http://schemas.microsoft.com/office/drawing/2014/main" id="{387DA4DD-D675-6A4D-9676-A2EE3905EB51}"/>
                    </a:ext>
                  </a:extLst>
                </p:cNvPr>
                <p:cNvGrpSpPr/>
                <p:nvPr/>
              </p:nvGrpSpPr>
              <p:grpSpPr>
                <a:xfrm>
                  <a:off x="827352" y="5902479"/>
                  <a:ext cx="7564860" cy="3664638"/>
                  <a:chOff x="863487" y="5167237"/>
                  <a:chExt cx="7564860" cy="3664638"/>
                </a:xfrm>
              </p:grpSpPr>
              <p:pic>
                <p:nvPicPr>
                  <p:cNvPr id="60" name="图片 59">
                    <a:extLst>
                      <a:ext uri="{FF2B5EF4-FFF2-40B4-BE49-F238E27FC236}">
                        <a16:creationId xmlns:a16="http://schemas.microsoft.com/office/drawing/2014/main" id="{898F2C66-7FE1-D247-95E4-8F4686250400}"/>
                      </a:ext>
                    </a:extLst>
                  </p:cNvPr>
                  <p:cNvPicPr>
                    <a:picLocks noChangeAspect="1"/>
                  </p:cNvPicPr>
                  <p:nvPr/>
                </p:nvPicPr>
                <p:blipFill>
                  <a:blip r:embed="rId8"/>
                  <a:stretch>
                    <a:fillRect/>
                  </a:stretch>
                </p:blipFill>
                <p:spPr>
                  <a:xfrm>
                    <a:off x="863487" y="5167237"/>
                    <a:ext cx="7564860" cy="3664638"/>
                  </a:xfrm>
                  <a:prstGeom prst="rect">
                    <a:avLst/>
                  </a:prstGeom>
                </p:spPr>
              </p:pic>
              <p:sp>
                <p:nvSpPr>
                  <p:cNvPr id="63" name="左大括号 62">
                    <a:extLst>
                      <a:ext uri="{FF2B5EF4-FFF2-40B4-BE49-F238E27FC236}">
                        <a16:creationId xmlns:a16="http://schemas.microsoft.com/office/drawing/2014/main" id="{6C436022-D0F6-B443-895A-ABA4F21E1855}"/>
                      </a:ext>
                    </a:extLst>
                  </p:cNvPr>
                  <p:cNvSpPr/>
                  <p:nvPr/>
                </p:nvSpPr>
                <p:spPr>
                  <a:xfrm rot="10800000">
                    <a:off x="5038795" y="5370539"/>
                    <a:ext cx="579249" cy="2995065"/>
                  </a:xfrm>
                  <a:prstGeom prst="leftBrace">
                    <a:avLst>
                      <a:gd name="adj1" fmla="val 8333"/>
                      <a:gd name="adj2" fmla="val 50868"/>
                    </a:avLst>
                  </a:prstGeom>
                  <a:ln w="2222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sp>
              <p:nvSpPr>
                <p:cNvPr id="59" name="文本框 58">
                  <a:extLst>
                    <a:ext uri="{FF2B5EF4-FFF2-40B4-BE49-F238E27FC236}">
                      <a16:creationId xmlns:a16="http://schemas.microsoft.com/office/drawing/2014/main" id="{41C9E75B-E1E1-D84A-8E32-121A400EE43F}"/>
                    </a:ext>
                  </a:extLst>
                </p:cNvPr>
                <p:cNvSpPr txBox="1"/>
                <p:nvPr/>
              </p:nvSpPr>
              <p:spPr>
                <a:xfrm>
                  <a:off x="915246" y="5446943"/>
                  <a:ext cx="4666663" cy="400110"/>
                </a:xfrm>
                <a:prstGeom prst="rect">
                  <a:avLst/>
                </a:prstGeom>
                <a:noFill/>
              </p:spPr>
              <p:txBody>
                <a:bodyPr wrap="square" rtlCol="0">
                  <a:spAutoFit/>
                </a:bodyPr>
                <a:lstStyle/>
                <a:p>
                  <a:r>
                    <a:rPr kumimoji="1" lang="zh-CN" altLang="en-US" sz="2000" dirty="0">
                      <a:solidFill>
                        <a:srgbClr val="FF0000"/>
                      </a:solidFill>
                      <a:latin typeface="KaiTi" panose="02010609060101010101" pitchFamily="49" charset="-122"/>
                      <a:ea typeface="KaiTi" panose="02010609060101010101" pitchFamily="49" charset="-122"/>
                    </a:rPr>
                    <a:t>同一地点不同时刻</a:t>
                  </a:r>
                  <a:r>
                    <a:rPr kumimoji="1" lang="en-US" altLang="zh-CN" sz="2000" dirty="0">
                      <a:solidFill>
                        <a:srgbClr val="FF0000"/>
                      </a:solidFill>
                      <a:latin typeface="KaiTi" panose="02010609060101010101" pitchFamily="49" charset="-122"/>
                      <a:ea typeface="KaiTi" panose="02010609060101010101" pitchFamily="49" charset="-122"/>
                    </a:rPr>
                    <a:t>RSS</a:t>
                  </a:r>
                  <a:r>
                    <a:rPr kumimoji="1" lang="zh-CN" altLang="en-US" sz="2000" dirty="0">
                      <a:solidFill>
                        <a:srgbClr val="FF0000"/>
                      </a:solidFill>
                      <a:latin typeface="KaiTi" panose="02010609060101010101" pitchFamily="49" charset="-122"/>
                      <a:ea typeface="KaiTi" panose="02010609060101010101" pitchFamily="49" charset="-122"/>
                    </a:rPr>
                    <a:t>值最多能相差</a:t>
                  </a:r>
                  <a:r>
                    <a:rPr kumimoji="1" lang="en-US" altLang="zh-CN" sz="2000" dirty="0">
                      <a:solidFill>
                        <a:srgbClr val="FF0000"/>
                      </a:solidFill>
                      <a:latin typeface="KaiTi" panose="02010609060101010101" pitchFamily="49" charset="-122"/>
                      <a:ea typeface="KaiTi" panose="02010609060101010101" pitchFamily="49" charset="-122"/>
                    </a:rPr>
                    <a:t>10dB</a:t>
                  </a:r>
                  <a:endParaRPr kumimoji="1" lang="zh-CN" altLang="en-US" sz="2000" dirty="0">
                    <a:solidFill>
                      <a:srgbClr val="FF0000"/>
                    </a:solidFill>
                    <a:latin typeface="KaiTi" panose="02010609060101010101" pitchFamily="49" charset="-122"/>
                    <a:ea typeface="KaiTi" panose="02010609060101010101" pitchFamily="49" charset="-122"/>
                  </a:endParaRPr>
                </a:p>
              </p:txBody>
            </p:sp>
          </p:grpSp>
          <p:sp>
            <p:nvSpPr>
              <p:cNvPr id="41" name="文本框 40">
                <a:extLst>
                  <a:ext uri="{FF2B5EF4-FFF2-40B4-BE49-F238E27FC236}">
                    <a16:creationId xmlns:a16="http://schemas.microsoft.com/office/drawing/2014/main" id="{0D87C7F1-3E73-A349-8563-D0FA69FBF4D0}"/>
                  </a:ext>
                </a:extLst>
              </p:cNvPr>
              <p:cNvSpPr txBox="1"/>
              <p:nvPr/>
            </p:nvSpPr>
            <p:spPr>
              <a:xfrm>
                <a:off x="4421929" y="5736086"/>
                <a:ext cx="1008523" cy="245997"/>
              </a:xfrm>
              <a:prstGeom prst="rect">
                <a:avLst/>
              </a:prstGeom>
              <a:noFill/>
            </p:spPr>
            <p:txBody>
              <a:bodyPr wrap="square" rtlCol="0">
                <a:spAutoFit/>
              </a:bodyPr>
              <a:lstStyle/>
              <a:p>
                <a:r>
                  <a:rPr kumimoji="1" lang="en-US" altLang="zh-CN" sz="1000" dirty="0">
                    <a:latin typeface="KaiTi" panose="02010609060101010101" pitchFamily="49" charset="-122"/>
                    <a:ea typeface="KaiTi" panose="02010609060101010101" pitchFamily="49" charset="-122"/>
                  </a:rPr>
                  <a:t>Time(s)</a:t>
                </a:r>
                <a:endParaRPr kumimoji="1" lang="zh-CN" altLang="en-US" sz="1000" dirty="0">
                  <a:latin typeface="KaiTi" panose="02010609060101010101" pitchFamily="49" charset="-122"/>
                  <a:ea typeface="KaiTi" panose="02010609060101010101" pitchFamily="49" charset="-122"/>
                </a:endParaRPr>
              </a:p>
            </p:txBody>
          </p:sp>
        </p:grpSp>
        <p:sp>
          <p:nvSpPr>
            <p:cNvPr id="47" name="文本框 46">
              <a:extLst>
                <a:ext uri="{FF2B5EF4-FFF2-40B4-BE49-F238E27FC236}">
                  <a16:creationId xmlns:a16="http://schemas.microsoft.com/office/drawing/2014/main" id="{1C844F26-5A97-934C-8982-78A59A2F0331}"/>
                </a:ext>
              </a:extLst>
            </p:cNvPr>
            <p:cNvSpPr txBox="1"/>
            <p:nvPr/>
          </p:nvSpPr>
          <p:spPr>
            <a:xfrm>
              <a:off x="480133" y="4166854"/>
              <a:ext cx="1008523" cy="245997"/>
            </a:xfrm>
            <a:prstGeom prst="rect">
              <a:avLst/>
            </a:prstGeom>
            <a:noFill/>
          </p:spPr>
          <p:txBody>
            <a:bodyPr wrap="square" rtlCol="0">
              <a:spAutoFit/>
            </a:bodyPr>
            <a:lstStyle/>
            <a:p>
              <a:r>
                <a:rPr kumimoji="1" lang="en-US" altLang="zh-CN" sz="1000" dirty="0">
                  <a:latin typeface="KaiTi" panose="02010609060101010101" pitchFamily="49" charset="-122"/>
                  <a:ea typeface="KaiTi" panose="02010609060101010101" pitchFamily="49" charset="-122"/>
                </a:rPr>
                <a:t>AP1(dB) </a:t>
              </a:r>
              <a:endParaRPr kumimoji="1" lang="zh-CN" altLang="en-US" sz="1000" dirty="0">
                <a:latin typeface="KaiTi" panose="02010609060101010101" pitchFamily="49" charset="-122"/>
                <a:ea typeface="KaiTi" panose="02010609060101010101" pitchFamily="49" charset="-122"/>
              </a:endParaRPr>
            </a:p>
          </p:txBody>
        </p:sp>
      </p:grpSp>
    </p:spTree>
    <p:custDataLst>
      <p:tags r:id="rId1"/>
    </p:custDataLst>
    <p:extLst>
      <p:ext uri="{BB962C8B-B14F-4D97-AF65-F5344CB8AC3E}">
        <p14:creationId xmlns:p14="http://schemas.microsoft.com/office/powerpoint/2010/main" val="1872807419"/>
      </p:ext>
    </p:extLst>
  </p:cSld>
  <p:clrMapOvr>
    <a:masterClrMapping/>
  </p:clrMapOvr>
  <mc:AlternateContent xmlns:mc="http://schemas.openxmlformats.org/markup-compatibility/2006" xmlns:p14="http://schemas.microsoft.com/office/powerpoint/2010/main">
    <mc:Choice Requires="p14">
      <p:transition spd="slow" p14:dur="2000" advTm="69299"/>
    </mc:Choice>
    <mc:Fallback xmlns="">
      <p:transition spd="slow" advTm="692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nodeType="clickEffect">
                                  <p:stCondLst>
                                    <p:cond delay="0"/>
                                  </p:stCondLst>
                                  <p:childTnLst>
                                    <p:animEffect transition="out" filter="blinds(horizontal)">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7"/>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等腰三角形 5"/>
          <p:cNvSpPr>
            <a:spLocks noChangeArrowheads="1"/>
          </p:cNvSpPr>
          <p:nvPr/>
        </p:nvSpPr>
        <p:spPr bwMode="auto">
          <a:xfrm>
            <a:off x="431800" y="2298700"/>
            <a:ext cx="1895475" cy="1419225"/>
          </a:xfrm>
          <a:prstGeom prst="triangle">
            <a:avLst>
              <a:gd name="adj" fmla="val 50000"/>
            </a:avLst>
          </a:prstGeom>
          <a:solidFill>
            <a:srgbClr val="0081C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144000" anchor="ctr"/>
          <a:lstStyle>
            <a:lvl1pPr>
              <a:lnSpc>
                <a:spcPct val="110000"/>
              </a:lnSpc>
              <a:spcBef>
                <a:spcPct val="20000"/>
              </a:spcBef>
              <a:buSzPct val="120000"/>
              <a:buBlip>
                <a:blip r:embed="rId3"/>
              </a:buBlip>
              <a:defRPr sz="2800">
                <a:solidFill>
                  <a:srgbClr val="133984"/>
                </a:solidFill>
                <a:latin typeface="Arial" charset="0"/>
                <a:ea typeface="黑体" charset="0"/>
              </a:defRPr>
            </a:lvl1pPr>
            <a:lvl2pPr marL="742950" indent="-285750">
              <a:lnSpc>
                <a:spcPct val="110000"/>
              </a:lnSpc>
              <a:spcBef>
                <a:spcPct val="20000"/>
              </a:spcBef>
              <a:buClr>
                <a:srgbClr val="000066"/>
              </a:buClr>
              <a:buChar char="•"/>
              <a:defRPr sz="2400">
                <a:solidFill>
                  <a:srgbClr val="133984"/>
                </a:solidFill>
                <a:latin typeface="Arial" charset="0"/>
                <a:ea typeface="黑体" charset="0"/>
              </a:defRPr>
            </a:lvl2pPr>
            <a:lvl3pPr marL="1143000" indent="-228600">
              <a:spcBef>
                <a:spcPct val="20000"/>
              </a:spcBef>
              <a:buChar char="•"/>
              <a:defRPr sz="2400">
                <a:solidFill>
                  <a:schemeClr val="tx1"/>
                </a:solidFill>
                <a:latin typeface="Arial" charset="0"/>
                <a:ea typeface="黑体" charset="0"/>
              </a:defRPr>
            </a:lvl3pPr>
            <a:lvl4pPr marL="1600200" indent="-228600">
              <a:spcBef>
                <a:spcPct val="20000"/>
              </a:spcBef>
              <a:buChar char="–"/>
              <a:defRPr sz="2000">
                <a:solidFill>
                  <a:schemeClr val="tx1"/>
                </a:solidFill>
                <a:latin typeface="Arial" charset="0"/>
                <a:ea typeface="黑体" charset="0"/>
              </a:defRPr>
            </a:lvl4pPr>
            <a:lvl5pPr marL="2057400" indent="-228600">
              <a:spcBef>
                <a:spcPct val="20000"/>
              </a:spcBef>
              <a:buChar char="»"/>
              <a:defRPr sz="2000">
                <a:solidFill>
                  <a:schemeClr val="tx1"/>
                </a:solidFill>
                <a:latin typeface="Arial" charset="0"/>
                <a:ea typeface="黑体" charset="0"/>
              </a:defRPr>
            </a:lvl5pPr>
            <a:lvl6pPr marL="2514600" indent="-228600" eaLnBrk="0" fontAlgn="base" hangingPunct="0">
              <a:spcBef>
                <a:spcPct val="20000"/>
              </a:spcBef>
              <a:spcAft>
                <a:spcPct val="0"/>
              </a:spcAft>
              <a:buChar char="»"/>
              <a:defRPr sz="2000">
                <a:solidFill>
                  <a:schemeClr val="tx1"/>
                </a:solidFill>
                <a:latin typeface="Arial" charset="0"/>
                <a:ea typeface="黑体" charset="0"/>
              </a:defRPr>
            </a:lvl6pPr>
            <a:lvl7pPr marL="2971800" indent="-228600" eaLnBrk="0" fontAlgn="base" hangingPunct="0">
              <a:spcBef>
                <a:spcPct val="20000"/>
              </a:spcBef>
              <a:spcAft>
                <a:spcPct val="0"/>
              </a:spcAft>
              <a:buChar char="»"/>
              <a:defRPr sz="2000">
                <a:solidFill>
                  <a:schemeClr val="tx1"/>
                </a:solidFill>
                <a:latin typeface="Arial" charset="0"/>
                <a:ea typeface="黑体" charset="0"/>
              </a:defRPr>
            </a:lvl7pPr>
            <a:lvl8pPr marL="3429000" indent="-228600" eaLnBrk="0" fontAlgn="base" hangingPunct="0">
              <a:spcBef>
                <a:spcPct val="20000"/>
              </a:spcBef>
              <a:spcAft>
                <a:spcPct val="0"/>
              </a:spcAft>
              <a:buChar char="»"/>
              <a:defRPr sz="2000">
                <a:solidFill>
                  <a:schemeClr val="tx1"/>
                </a:solidFill>
                <a:latin typeface="Arial" charset="0"/>
                <a:ea typeface="黑体" charset="0"/>
              </a:defRPr>
            </a:lvl8pPr>
            <a:lvl9pPr marL="3886200" indent="-228600" eaLnBrk="0" fontAlgn="base" hangingPunct="0">
              <a:spcBef>
                <a:spcPct val="20000"/>
              </a:spcBef>
              <a:spcAft>
                <a:spcPct val="0"/>
              </a:spcAft>
              <a:buChar char="»"/>
              <a:defRPr sz="2000">
                <a:solidFill>
                  <a:schemeClr val="tx1"/>
                </a:solidFill>
                <a:latin typeface="Arial" charset="0"/>
                <a:ea typeface="黑体" charset="0"/>
              </a:defRPr>
            </a:lvl9pPr>
          </a:lstStyle>
          <a:p>
            <a:pPr algn="ctr" eaLnBrk="1" hangingPunct="1">
              <a:lnSpc>
                <a:spcPct val="100000"/>
              </a:lnSpc>
              <a:spcBef>
                <a:spcPct val="0"/>
              </a:spcBef>
              <a:buSzTx/>
              <a:buFontTx/>
              <a:buNone/>
            </a:pPr>
            <a:r>
              <a:rPr lang="en-US" altLang="zh-CN" sz="4400">
                <a:solidFill>
                  <a:srgbClr val="FFFFFF"/>
                </a:solidFill>
                <a:latin typeface="微软雅黑" charset="0"/>
                <a:ea typeface="微软雅黑" charset="0"/>
              </a:rPr>
              <a:t>3</a:t>
            </a:r>
          </a:p>
        </p:txBody>
      </p:sp>
      <p:sp>
        <p:nvSpPr>
          <p:cNvPr id="12291" name="等腰三角形 6"/>
          <p:cNvSpPr>
            <a:spLocks noChangeArrowheads="1"/>
          </p:cNvSpPr>
          <p:nvPr/>
        </p:nvSpPr>
        <p:spPr bwMode="auto">
          <a:xfrm>
            <a:off x="212725" y="2151063"/>
            <a:ext cx="2333625" cy="1743075"/>
          </a:xfrm>
          <a:prstGeom prst="triangle">
            <a:avLst>
              <a:gd name="adj" fmla="val 50000"/>
            </a:avLst>
          </a:prstGeom>
          <a:noFill/>
          <a:ln w="12700">
            <a:solidFill>
              <a:srgbClr val="0099EE"/>
            </a:solidFill>
            <a:prstDash val="lgDashDotDot"/>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110000"/>
              </a:lnSpc>
              <a:spcBef>
                <a:spcPct val="20000"/>
              </a:spcBef>
              <a:buSzPct val="120000"/>
              <a:buBlip>
                <a:blip r:embed="rId3"/>
              </a:buBlip>
              <a:defRPr sz="2800">
                <a:solidFill>
                  <a:srgbClr val="133984"/>
                </a:solidFill>
                <a:latin typeface="Arial" charset="0"/>
                <a:ea typeface="黑体" charset="0"/>
              </a:defRPr>
            </a:lvl1pPr>
            <a:lvl2pPr marL="742950" indent="-285750">
              <a:lnSpc>
                <a:spcPct val="110000"/>
              </a:lnSpc>
              <a:spcBef>
                <a:spcPct val="20000"/>
              </a:spcBef>
              <a:buClr>
                <a:srgbClr val="000066"/>
              </a:buClr>
              <a:buChar char="•"/>
              <a:defRPr sz="2400">
                <a:solidFill>
                  <a:srgbClr val="133984"/>
                </a:solidFill>
                <a:latin typeface="Arial" charset="0"/>
                <a:ea typeface="黑体" charset="0"/>
              </a:defRPr>
            </a:lvl2pPr>
            <a:lvl3pPr marL="1143000" indent="-228600">
              <a:spcBef>
                <a:spcPct val="20000"/>
              </a:spcBef>
              <a:buChar char="•"/>
              <a:defRPr sz="2400">
                <a:solidFill>
                  <a:schemeClr val="tx1"/>
                </a:solidFill>
                <a:latin typeface="Arial" charset="0"/>
                <a:ea typeface="黑体" charset="0"/>
              </a:defRPr>
            </a:lvl3pPr>
            <a:lvl4pPr marL="1600200" indent="-228600">
              <a:spcBef>
                <a:spcPct val="20000"/>
              </a:spcBef>
              <a:buChar char="–"/>
              <a:defRPr sz="2000">
                <a:solidFill>
                  <a:schemeClr val="tx1"/>
                </a:solidFill>
                <a:latin typeface="Arial" charset="0"/>
                <a:ea typeface="黑体" charset="0"/>
              </a:defRPr>
            </a:lvl4pPr>
            <a:lvl5pPr marL="2057400" indent="-228600">
              <a:spcBef>
                <a:spcPct val="20000"/>
              </a:spcBef>
              <a:buChar char="»"/>
              <a:defRPr sz="2000">
                <a:solidFill>
                  <a:schemeClr val="tx1"/>
                </a:solidFill>
                <a:latin typeface="Arial" charset="0"/>
                <a:ea typeface="黑体" charset="0"/>
              </a:defRPr>
            </a:lvl5pPr>
            <a:lvl6pPr marL="2514600" indent="-228600" eaLnBrk="0" fontAlgn="base" hangingPunct="0">
              <a:spcBef>
                <a:spcPct val="20000"/>
              </a:spcBef>
              <a:spcAft>
                <a:spcPct val="0"/>
              </a:spcAft>
              <a:buChar char="»"/>
              <a:defRPr sz="2000">
                <a:solidFill>
                  <a:schemeClr val="tx1"/>
                </a:solidFill>
                <a:latin typeface="Arial" charset="0"/>
                <a:ea typeface="黑体" charset="0"/>
              </a:defRPr>
            </a:lvl6pPr>
            <a:lvl7pPr marL="2971800" indent="-228600" eaLnBrk="0" fontAlgn="base" hangingPunct="0">
              <a:spcBef>
                <a:spcPct val="20000"/>
              </a:spcBef>
              <a:spcAft>
                <a:spcPct val="0"/>
              </a:spcAft>
              <a:buChar char="»"/>
              <a:defRPr sz="2000">
                <a:solidFill>
                  <a:schemeClr val="tx1"/>
                </a:solidFill>
                <a:latin typeface="Arial" charset="0"/>
                <a:ea typeface="黑体" charset="0"/>
              </a:defRPr>
            </a:lvl7pPr>
            <a:lvl8pPr marL="3429000" indent="-228600" eaLnBrk="0" fontAlgn="base" hangingPunct="0">
              <a:spcBef>
                <a:spcPct val="20000"/>
              </a:spcBef>
              <a:spcAft>
                <a:spcPct val="0"/>
              </a:spcAft>
              <a:buChar char="»"/>
              <a:defRPr sz="2000">
                <a:solidFill>
                  <a:schemeClr val="tx1"/>
                </a:solidFill>
                <a:latin typeface="Arial" charset="0"/>
                <a:ea typeface="黑体" charset="0"/>
              </a:defRPr>
            </a:lvl8pPr>
            <a:lvl9pPr marL="3886200" indent="-228600" eaLnBrk="0" fontAlgn="base" hangingPunct="0">
              <a:spcBef>
                <a:spcPct val="20000"/>
              </a:spcBef>
              <a:spcAft>
                <a:spcPct val="0"/>
              </a:spcAft>
              <a:buChar char="»"/>
              <a:defRPr sz="2000">
                <a:solidFill>
                  <a:schemeClr val="tx1"/>
                </a:solidFill>
                <a:latin typeface="Arial" charset="0"/>
                <a:ea typeface="黑体" charset="0"/>
              </a:defRPr>
            </a:lvl9pPr>
          </a:lstStyle>
          <a:p>
            <a:pPr algn="ctr" eaLnBrk="1" hangingPunct="1">
              <a:lnSpc>
                <a:spcPct val="100000"/>
              </a:lnSpc>
              <a:spcBef>
                <a:spcPct val="0"/>
              </a:spcBef>
              <a:buSzTx/>
              <a:buFontTx/>
              <a:buNone/>
            </a:pPr>
            <a:endParaRPr lang="zh-CN" altLang="en-US" sz="1800">
              <a:solidFill>
                <a:srgbClr val="FFFFFF"/>
              </a:solidFill>
              <a:ea typeface="宋体" charset="0"/>
            </a:endParaRPr>
          </a:p>
        </p:txBody>
      </p:sp>
      <p:sp>
        <p:nvSpPr>
          <p:cNvPr id="12292" name="文本框 11"/>
          <p:cNvSpPr txBox="1">
            <a:spLocks noChangeArrowheads="1"/>
          </p:cNvSpPr>
          <p:nvPr/>
        </p:nvSpPr>
        <p:spPr bwMode="auto">
          <a:xfrm>
            <a:off x="2002731" y="2474913"/>
            <a:ext cx="7141269"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10000"/>
              </a:lnSpc>
              <a:spcBef>
                <a:spcPct val="20000"/>
              </a:spcBef>
              <a:buSzPct val="120000"/>
              <a:buBlip>
                <a:blip r:embed="rId3"/>
              </a:buBlip>
              <a:defRPr sz="2800">
                <a:solidFill>
                  <a:srgbClr val="133984"/>
                </a:solidFill>
                <a:latin typeface="Arial" charset="0"/>
                <a:ea typeface="黑体" charset="0"/>
              </a:defRPr>
            </a:lvl1pPr>
            <a:lvl2pPr marL="742950" indent="-285750">
              <a:lnSpc>
                <a:spcPct val="110000"/>
              </a:lnSpc>
              <a:spcBef>
                <a:spcPct val="20000"/>
              </a:spcBef>
              <a:buClr>
                <a:srgbClr val="000066"/>
              </a:buClr>
              <a:buChar char="•"/>
              <a:defRPr sz="2400">
                <a:solidFill>
                  <a:srgbClr val="133984"/>
                </a:solidFill>
                <a:latin typeface="Arial" charset="0"/>
                <a:ea typeface="黑体" charset="0"/>
              </a:defRPr>
            </a:lvl2pPr>
            <a:lvl3pPr marL="1143000" indent="-228600">
              <a:spcBef>
                <a:spcPct val="20000"/>
              </a:spcBef>
              <a:buChar char="•"/>
              <a:defRPr sz="2400">
                <a:solidFill>
                  <a:schemeClr val="tx1"/>
                </a:solidFill>
                <a:latin typeface="Arial" charset="0"/>
                <a:ea typeface="黑体" charset="0"/>
              </a:defRPr>
            </a:lvl3pPr>
            <a:lvl4pPr marL="1600200" indent="-228600">
              <a:spcBef>
                <a:spcPct val="20000"/>
              </a:spcBef>
              <a:buChar char="–"/>
              <a:defRPr sz="2000">
                <a:solidFill>
                  <a:schemeClr val="tx1"/>
                </a:solidFill>
                <a:latin typeface="Arial" charset="0"/>
                <a:ea typeface="黑体" charset="0"/>
              </a:defRPr>
            </a:lvl4pPr>
            <a:lvl5pPr marL="2057400" indent="-228600">
              <a:spcBef>
                <a:spcPct val="20000"/>
              </a:spcBef>
              <a:buChar char="»"/>
              <a:defRPr sz="2000">
                <a:solidFill>
                  <a:schemeClr val="tx1"/>
                </a:solidFill>
                <a:latin typeface="Arial" charset="0"/>
                <a:ea typeface="黑体" charset="0"/>
              </a:defRPr>
            </a:lvl5pPr>
            <a:lvl6pPr marL="2514600" indent="-228600" eaLnBrk="0" fontAlgn="base" hangingPunct="0">
              <a:spcBef>
                <a:spcPct val="20000"/>
              </a:spcBef>
              <a:spcAft>
                <a:spcPct val="0"/>
              </a:spcAft>
              <a:buChar char="»"/>
              <a:defRPr sz="2000">
                <a:solidFill>
                  <a:schemeClr val="tx1"/>
                </a:solidFill>
                <a:latin typeface="Arial" charset="0"/>
                <a:ea typeface="黑体" charset="0"/>
              </a:defRPr>
            </a:lvl6pPr>
            <a:lvl7pPr marL="2971800" indent="-228600" eaLnBrk="0" fontAlgn="base" hangingPunct="0">
              <a:spcBef>
                <a:spcPct val="20000"/>
              </a:spcBef>
              <a:spcAft>
                <a:spcPct val="0"/>
              </a:spcAft>
              <a:buChar char="»"/>
              <a:defRPr sz="2000">
                <a:solidFill>
                  <a:schemeClr val="tx1"/>
                </a:solidFill>
                <a:latin typeface="Arial" charset="0"/>
                <a:ea typeface="黑体" charset="0"/>
              </a:defRPr>
            </a:lvl7pPr>
            <a:lvl8pPr marL="3429000" indent="-228600" eaLnBrk="0" fontAlgn="base" hangingPunct="0">
              <a:spcBef>
                <a:spcPct val="20000"/>
              </a:spcBef>
              <a:spcAft>
                <a:spcPct val="0"/>
              </a:spcAft>
              <a:buChar char="»"/>
              <a:defRPr sz="2000">
                <a:solidFill>
                  <a:schemeClr val="tx1"/>
                </a:solidFill>
                <a:latin typeface="Arial" charset="0"/>
                <a:ea typeface="黑体" charset="0"/>
              </a:defRPr>
            </a:lvl8pPr>
            <a:lvl9pPr marL="3886200" indent="-228600" eaLnBrk="0" fontAlgn="base" hangingPunct="0">
              <a:spcBef>
                <a:spcPct val="20000"/>
              </a:spcBef>
              <a:spcAft>
                <a:spcPct val="0"/>
              </a:spcAft>
              <a:buChar char="»"/>
              <a:defRPr sz="2000">
                <a:solidFill>
                  <a:schemeClr val="tx1"/>
                </a:solidFill>
                <a:latin typeface="Arial" charset="0"/>
                <a:ea typeface="黑体" charset="0"/>
              </a:defRPr>
            </a:lvl9pPr>
          </a:lstStyle>
          <a:p>
            <a:pPr algn="ctr" eaLnBrk="1" hangingPunct="1">
              <a:lnSpc>
                <a:spcPct val="100000"/>
              </a:lnSpc>
              <a:spcBef>
                <a:spcPct val="0"/>
              </a:spcBef>
              <a:buSzTx/>
              <a:buNone/>
            </a:pPr>
            <a:r>
              <a:rPr lang="zh-CN" altLang="en-US" sz="3200" b="1" dirty="0">
                <a:solidFill>
                  <a:srgbClr val="006196"/>
                </a:solidFill>
                <a:latin typeface="KaiTi" panose="02010609060101010101" pitchFamily="49" charset="-122"/>
                <a:ea typeface="KaiTi" panose="02010609060101010101" pitchFamily="49" charset="-122"/>
              </a:rPr>
              <a:t>机器学习与指纹定位</a:t>
            </a:r>
            <a:endParaRPr lang="en-US" altLang="zh-CN" sz="3200" b="1" dirty="0">
              <a:solidFill>
                <a:srgbClr val="006196"/>
              </a:solidFill>
              <a:latin typeface="KaiTi" panose="02010609060101010101" pitchFamily="49" charset="-122"/>
              <a:ea typeface="KaiTi" panose="02010609060101010101" pitchFamily="49" charset="-122"/>
            </a:endParaRPr>
          </a:p>
        </p:txBody>
      </p:sp>
    </p:spTree>
    <p:custDataLst>
      <p:tags r:id="rId1"/>
    </p:custDataLst>
    <p:extLst>
      <p:ext uri="{BB962C8B-B14F-4D97-AF65-F5344CB8AC3E}">
        <p14:creationId xmlns:p14="http://schemas.microsoft.com/office/powerpoint/2010/main" val="1747651834"/>
      </p:ext>
    </p:extLst>
  </p:cSld>
  <p:clrMapOvr>
    <a:masterClrMapping/>
  </p:clrMapOvr>
  <mc:AlternateContent xmlns:mc="http://schemas.openxmlformats.org/markup-compatibility/2006" xmlns:p14="http://schemas.microsoft.com/office/powerpoint/2010/main">
    <mc:Choice Requires="p14">
      <p:transition spd="slow" p14:dur="2000" advTm="6866"/>
    </mc:Choice>
    <mc:Fallback xmlns="">
      <p:transition spd="slow" advTm="686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标题 7169"/>
          <p:cNvSpPr>
            <a:spLocks noGrp="1" noChangeArrowheads="1"/>
          </p:cNvSpPr>
          <p:nvPr/>
        </p:nvSpPr>
        <p:spPr bwMode="auto">
          <a:xfrm>
            <a:off x="2267744" y="281990"/>
            <a:ext cx="7025144"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54000" anchorCtr="1"/>
          <a:lstStyle>
            <a:lvl1pPr>
              <a:lnSpc>
                <a:spcPct val="110000"/>
              </a:lnSpc>
              <a:spcBef>
                <a:spcPct val="20000"/>
              </a:spcBef>
              <a:buSzPct val="120000"/>
              <a:buBlip>
                <a:blip r:embed="rId4"/>
              </a:buBlip>
              <a:defRPr sz="2800">
                <a:solidFill>
                  <a:srgbClr val="133984"/>
                </a:solidFill>
                <a:latin typeface="Arial" charset="0"/>
                <a:ea typeface="黑体" charset="0"/>
              </a:defRPr>
            </a:lvl1pPr>
            <a:lvl2pPr marL="742950" indent="-285750">
              <a:lnSpc>
                <a:spcPct val="110000"/>
              </a:lnSpc>
              <a:spcBef>
                <a:spcPct val="20000"/>
              </a:spcBef>
              <a:buClr>
                <a:srgbClr val="000066"/>
              </a:buClr>
              <a:buChar char="•"/>
              <a:defRPr sz="2400">
                <a:solidFill>
                  <a:srgbClr val="133984"/>
                </a:solidFill>
                <a:latin typeface="Arial" charset="0"/>
                <a:ea typeface="黑体" charset="0"/>
              </a:defRPr>
            </a:lvl2pPr>
            <a:lvl3pPr marL="1143000" indent="-228600">
              <a:spcBef>
                <a:spcPct val="20000"/>
              </a:spcBef>
              <a:buChar char="•"/>
              <a:defRPr sz="2400">
                <a:solidFill>
                  <a:schemeClr val="tx1"/>
                </a:solidFill>
                <a:latin typeface="Arial" charset="0"/>
                <a:ea typeface="黑体" charset="0"/>
              </a:defRPr>
            </a:lvl3pPr>
            <a:lvl4pPr marL="1600200" indent="-228600">
              <a:spcBef>
                <a:spcPct val="20000"/>
              </a:spcBef>
              <a:buChar char="–"/>
              <a:defRPr sz="2000">
                <a:solidFill>
                  <a:schemeClr val="tx1"/>
                </a:solidFill>
                <a:latin typeface="Arial" charset="0"/>
                <a:ea typeface="黑体" charset="0"/>
              </a:defRPr>
            </a:lvl4pPr>
            <a:lvl5pPr marL="2057400" indent="-228600">
              <a:spcBef>
                <a:spcPct val="20000"/>
              </a:spcBef>
              <a:buChar char="»"/>
              <a:defRPr sz="2000">
                <a:solidFill>
                  <a:schemeClr val="tx1"/>
                </a:solidFill>
                <a:latin typeface="Arial" charset="0"/>
                <a:ea typeface="黑体" charset="0"/>
              </a:defRPr>
            </a:lvl5pPr>
            <a:lvl6pPr marL="2514600" indent="-228600" eaLnBrk="0" fontAlgn="base" hangingPunct="0">
              <a:spcBef>
                <a:spcPct val="20000"/>
              </a:spcBef>
              <a:spcAft>
                <a:spcPct val="0"/>
              </a:spcAft>
              <a:buChar char="»"/>
              <a:defRPr sz="2000">
                <a:solidFill>
                  <a:schemeClr val="tx1"/>
                </a:solidFill>
                <a:latin typeface="Arial" charset="0"/>
                <a:ea typeface="黑体" charset="0"/>
              </a:defRPr>
            </a:lvl6pPr>
            <a:lvl7pPr marL="2971800" indent="-228600" eaLnBrk="0" fontAlgn="base" hangingPunct="0">
              <a:spcBef>
                <a:spcPct val="20000"/>
              </a:spcBef>
              <a:spcAft>
                <a:spcPct val="0"/>
              </a:spcAft>
              <a:buChar char="»"/>
              <a:defRPr sz="2000">
                <a:solidFill>
                  <a:schemeClr val="tx1"/>
                </a:solidFill>
                <a:latin typeface="Arial" charset="0"/>
                <a:ea typeface="黑体" charset="0"/>
              </a:defRPr>
            </a:lvl7pPr>
            <a:lvl8pPr marL="3429000" indent="-228600" eaLnBrk="0" fontAlgn="base" hangingPunct="0">
              <a:spcBef>
                <a:spcPct val="20000"/>
              </a:spcBef>
              <a:spcAft>
                <a:spcPct val="0"/>
              </a:spcAft>
              <a:buChar char="»"/>
              <a:defRPr sz="2000">
                <a:solidFill>
                  <a:schemeClr val="tx1"/>
                </a:solidFill>
                <a:latin typeface="Arial" charset="0"/>
                <a:ea typeface="黑体" charset="0"/>
              </a:defRPr>
            </a:lvl8pPr>
            <a:lvl9pPr marL="3886200" indent="-228600" eaLnBrk="0" fontAlgn="base" hangingPunct="0">
              <a:spcBef>
                <a:spcPct val="20000"/>
              </a:spcBef>
              <a:spcAft>
                <a:spcPct val="0"/>
              </a:spcAft>
              <a:buChar char="»"/>
              <a:defRPr sz="2000">
                <a:solidFill>
                  <a:schemeClr val="tx1"/>
                </a:solidFill>
                <a:latin typeface="Arial" charset="0"/>
                <a:ea typeface="黑体" charset="0"/>
              </a:defRPr>
            </a:lvl9pPr>
          </a:lstStyle>
          <a:p>
            <a:pPr eaLnBrk="1" hangingPunct="1">
              <a:lnSpc>
                <a:spcPct val="100000"/>
              </a:lnSpc>
              <a:spcBef>
                <a:spcPct val="0"/>
              </a:spcBef>
              <a:buSzTx/>
              <a:buNone/>
            </a:pPr>
            <a:r>
              <a:rPr lang="zh-CN" altLang="en-US" b="1" dirty="0">
                <a:solidFill>
                  <a:srgbClr val="006196"/>
                </a:solidFill>
                <a:latin typeface="KaiTi" panose="02010609060101010101" pitchFamily="49" charset="-122"/>
                <a:ea typeface="KaiTi" panose="02010609060101010101" pitchFamily="49" charset="-122"/>
              </a:rPr>
              <a:t>机器学习与指纹定位</a:t>
            </a:r>
            <a:r>
              <a:rPr lang="en-US" altLang="zh-CN" b="1" dirty="0">
                <a:solidFill>
                  <a:srgbClr val="006196"/>
                </a:solidFill>
                <a:latin typeface="KaiTi" panose="02010609060101010101" pitchFamily="49" charset="-122"/>
                <a:ea typeface="KaiTi" panose="02010609060101010101" pitchFamily="49" charset="-122"/>
              </a:rPr>
              <a:t>——</a:t>
            </a:r>
            <a:r>
              <a:rPr lang="zh-CN" altLang="en-US" b="1" dirty="0">
                <a:solidFill>
                  <a:srgbClr val="006196"/>
                </a:solidFill>
                <a:latin typeface="KaiTi" panose="02010609060101010101" pitchFamily="49" charset="-122"/>
                <a:ea typeface="KaiTi" panose="02010609060101010101" pitchFamily="49" charset="-122"/>
              </a:rPr>
              <a:t>定位实验</a:t>
            </a:r>
            <a:endParaRPr lang="en-US" altLang="zh-CN" b="1" dirty="0">
              <a:solidFill>
                <a:srgbClr val="006196"/>
              </a:solidFill>
              <a:latin typeface="KaiTi" panose="02010609060101010101" pitchFamily="49" charset="-122"/>
              <a:ea typeface="KaiTi" panose="02010609060101010101" pitchFamily="49" charset="-122"/>
            </a:endParaRPr>
          </a:p>
          <a:p>
            <a:pPr eaLnBrk="1" hangingPunct="1">
              <a:lnSpc>
                <a:spcPct val="100000"/>
              </a:lnSpc>
              <a:spcBef>
                <a:spcPct val="0"/>
              </a:spcBef>
              <a:buSzTx/>
              <a:buFontTx/>
              <a:buNone/>
            </a:pPr>
            <a:endParaRPr lang="en-US" altLang="zh-CN" b="1" dirty="0">
              <a:solidFill>
                <a:srgbClr val="006196"/>
              </a:solidFill>
              <a:latin typeface="微软雅黑" charset="0"/>
              <a:ea typeface="微软雅黑" charset="0"/>
            </a:endParaRPr>
          </a:p>
        </p:txBody>
      </p:sp>
      <p:sp>
        <p:nvSpPr>
          <p:cNvPr id="9" name="文本框 8">
            <a:extLst>
              <a:ext uri="{FF2B5EF4-FFF2-40B4-BE49-F238E27FC236}">
                <a16:creationId xmlns:a16="http://schemas.microsoft.com/office/drawing/2014/main" id="{DC778FB9-6180-574C-B99F-41F713E4EAA1}"/>
              </a:ext>
            </a:extLst>
          </p:cNvPr>
          <p:cNvSpPr txBox="1"/>
          <p:nvPr/>
        </p:nvSpPr>
        <p:spPr>
          <a:xfrm>
            <a:off x="539552" y="1340768"/>
            <a:ext cx="8460432" cy="766044"/>
          </a:xfrm>
          <a:prstGeom prst="rect">
            <a:avLst/>
          </a:prstGeom>
          <a:noFill/>
        </p:spPr>
        <p:txBody>
          <a:bodyPr wrap="square" lIns="0" tIns="0" rIns="0" bIns="0" rtlCol="0">
            <a:spAutoFit/>
          </a:bodyPr>
          <a:lstStyle/>
          <a:p>
            <a:pPr indent="457200">
              <a:lnSpc>
                <a:spcPct val="150000"/>
              </a:lnSpc>
            </a:pPr>
            <a:r>
              <a:rPr lang="zh-CN" altLang="en-US" sz="1800" dirty="0">
                <a:solidFill>
                  <a:srgbClr val="477AB1"/>
                </a:solidFill>
                <a:latin typeface="KaiTi" panose="02010609060101010101" pitchFamily="49" charset="-122"/>
                <a:ea typeface="KaiTi" panose="02010609060101010101" pitchFamily="49" charset="-122"/>
                <a:sym typeface="+mn-ea"/>
              </a:rPr>
              <a:t>根据实测的指纹数据，分别采用了</a:t>
            </a:r>
            <a:r>
              <a:rPr lang="en-US" altLang="zh-CN" sz="1800" dirty="0">
                <a:solidFill>
                  <a:srgbClr val="477AB1"/>
                </a:solidFill>
                <a:latin typeface="KaiTi" panose="02010609060101010101" pitchFamily="49" charset="-122"/>
                <a:ea typeface="KaiTi" panose="02010609060101010101" pitchFamily="49" charset="-122"/>
                <a:sym typeface="+mn-ea"/>
              </a:rPr>
              <a:t>KNN</a:t>
            </a:r>
            <a:r>
              <a:rPr lang="zh-CN" altLang="en-US" sz="1800" dirty="0">
                <a:solidFill>
                  <a:srgbClr val="477AB1"/>
                </a:solidFill>
                <a:latin typeface="KaiTi" panose="02010609060101010101" pitchFamily="49" charset="-122"/>
                <a:ea typeface="KaiTi" panose="02010609060101010101" pitchFamily="49" charset="-122"/>
                <a:sym typeface="+mn-ea"/>
              </a:rPr>
              <a:t>，</a:t>
            </a:r>
            <a:r>
              <a:rPr lang="en-US" altLang="zh-CN" sz="1800" dirty="0">
                <a:solidFill>
                  <a:srgbClr val="477AB1"/>
                </a:solidFill>
                <a:latin typeface="KaiTi" panose="02010609060101010101" pitchFamily="49" charset="-122"/>
                <a:ea typeface="KaiTi" panose="02010609060101010101" pitchFamily="49" charset="-122"/>
                <a:sym typeface="+mn-ea"/>
              </a:rPr>
              <a:t>Random</a:t>
            </a:r>
            <a:r>
              <a:rPr lang="zh-CN" altLang="en-US" sz="1800" dirty="0">
                <a:solidFill>
                  <a:srgbClr val="477AB1"/>
                </a:solidFill>
                <a:latin typeface="KaiTi" panose="02010609060101010101" pitchFamily="49" charset="-122"/>
                <a:ea typeface="KaiTi" panose="02010609060101010101" pitchFamily="49" charset="-122"/>
                <a:sym typeface="+mn-ea"/>
              </a:rPr>
              <a:t> </a:t>
            </a:r>
            <a:r>
              <a:rPr lang="en-US" altLang="zh-CN" sz="1800" dirty="0">
                <a:solidFill>
                  <a:srgbClr val="477AB1"/>
                </a:solidFill>
                <a:latin typeface="KaiTi" panose="02010609060101010101" pitchFamily="49" charset="-122"/>
                <a:ea typeface="KaiTi" panose="02010609060101010101" pitchFamily="49" charset="-122"/>
                <a:sym typeface="+mn-ea"/>
              </a:rPr>
              <a:t>Forest</a:t>
            </a:r>
            <a:r>
              <a:rPr lang="zh-CN" altLang="en-US" sz="1800" dirty="0">
                <a:solidFill>
                  <a:srgbClr val="477AB1"/>
                </a:solidFill>
                <a:latin typeface="KaiTi" panose="02010609060101010101" pitchFamily="49" charset="-122"/>
                <a:ea typeface="KaiTi" panose="02010609060101010101" pitchFamily="49" charset="-122"/>
                <a:sym typeface="+mn-ea"/>
              </a:rPr>
              <a:t>，</a:t>
            </a:r>
            <a:r>
              <a:rPr lang="en-US" altLang="zh-CN" sz="1800" dirty="0">
                <a:solidFill>
                  <a:srgbClr val="477AB1"/>
                </a:solidFill>
                <a:latin typeface="KaiTi" panose="02010609060101010101" pitchFamily="49" charset="-122"/>
                <a:ea typeface="KaiTi" panose="02010609060101010101" pitchFamily="49" charset="-122"/>
                <a:sym typeface="+mn-ea"/>
              </a:rPr>
              <a:t>GBDT</a:t>
            </a:r>
            <a:r>
              <a:rPr lang="zh-CN" altLang="en-US" sz="1800" dirty="0">
                <a:solidFill>
                  <a:srgbClr val="477AB1"/>
                </a:solidFill>
                <a:latin typeface="KaiTi" panose="02010609060101010101" pitchFamily="49" charset="-122"/>
                <a:ea typeface="KaiTi" panose="02010609060101010101" pitchFamily="49" charset="-122"/>
                <a:sym typeface="+mn-ea"/>
              </a:rPr>
              <a:t>，</a:t>
            </a:r>
            <a:r>
              <a:rPr lang="en-US" altLang="zh-CN" sz="1800" dirty="0">
                <a:solidFill>
                  <a:srgbClr val="477AB1"/>
                </a:solidFill>
                <a:latin typeface="KaiTi" panose="02010609060101010101" pitchFamily="49" charset="-122"/>
                <a:ea typeface="KaiTi" panose="02010609060101010101" pitchFamily="49" charset="-122"/>
                <a:sym typeface="+mn-ea"/>
              </a:rPr>
              <a:t>ELM</a:t>
            </a:r>
            <a:r>
              <a:rPr lang="zh-CN" altLang="en-US" sz="1800" dirty="0">
                <a:solidFill>
                  <a:srgbClr val="477AB1"/>
                </a:solidFill>
                <a:latin typeface="KaiTi" panose="02010609060101010101" pitchFamily="49" charset="-122"/>
                <a:ea typeface="KaiTi" panose="02010609060101010101" pitchFamily="49" charset="-122"/>
                <a:sym typeface="+mn-ea"/>
              </a:rPr>
              <a:t> ，</a:t>
            </a:r>
            <a:r>
              <a:rPr lang="en-US" altLang="zh-CN" sz="1800" dirty="0">
                <a:solidFill>
                  <a:srgbClr val="477AB1"/>
                </a:solidFill>
                <a:latin typeface="KaiTi" panose="02010609060101010101" pitchFamily="49" charset="-122"/>
                <a:ea typeface="KaiTi" panose="02010609060101010101" pitchFamily="49" charset="-122"/>
                <a:sym typeface="+mn-ea"/>
              </a:rPr>
              <a:t>RBF</a:t>
            </a:r>
            <a:r>
              <a:rPr lang="zh-CN" altLang="en-US" sz="1800" dirty="0">
                <a:solidFill>
                  <a:srgbClr val="477AB1"/>
                </a:solidFill>
                <a:latin typeface="KaiTi" panose="02010609060101010101" pitchFamily="49" charset="-122"/>
                <a:ea typeface="KaiTi" panose="02010609060101010101" pitchFamily="49" charset="-122"/>
                <a:sym typeface="+mn-ea"/>
              </a:rPr>
              <a:t>进行定位实验，并分析每个算法参数对于定位精度的影响；</a:t>
            </a:r>
            <a:endParaRPr lang="en-US" altLang="zh-CN" sz="1800" dirty="0">
              <a:solidFill>
                <a:srgbClr val="477AB1"/>
              </a:solidFill>
              <a:latin typeface="KaiTi" panose="02010609060101010101" pitchFamily="49" charset="-122"/>
              <a:ea typeface="KaiTi" panose="02010609060101010101" pitchFamily="49" charset="-122"/>
              <a:sym typeface="+mn-ea"/>
            </a:endParaRPr>
          </a:p>
        </p:txBody>
      </p:sp>
      <p:sp>
        <p:nvSpPr>
          <p:cNvPr id="26" name="文本框 25">
            <a:extLst>
              <a:ext uri="{FF2B5EF4-FFF2-40B4-BE49-F238E27FC236}">
                <a16:creationId xmlns:a16="http://schemas.microsoft.com/office/drawing/2014/main" id="{864A9E27-A9E4-D84C-95D7-97214142B3D7}"/>
              </a:ext>
            </a:extLst>
          </p:cNvPr>
          <p:cNvSpPr txBox="1"/>
          <p:nvPr/>
        </p:nvSpPr>
        <p:spPr>
          <a:xfrm>
            <a:off x="877131" y="2171332"/>
            <a:ext cx="7389738" cy="1785104"/>
          </a:xfrm>
          <a:prstGeom prst="rect">
            <a:avLst/>
          </a:prstGeom>
          <a:noFill/>
        </p:spPr>
        <p:txBody>
          <a:bodyPr wrap="square" rtlCol="0">
            <a:spAutoFit/>
          </a:bodyPr>
          <a:lstStyle/>
          <a:p>
            <a:pPr>
              <a:lnSpc>
                <a:spcPct val="150000"/>
              </a:lnSpc>
            </a:pPr>
            <a:r>
              <a:rPr lang="zh-CN" altLang="en-US" sz="2000" dirty="0">
                <a:solidFill>
                  <a:srgbClr val="FF0000"/>
                </a:solidFill>
                <a:latin typeface="KaiTi" panose="02010609060101010101" pitchFamily="49" charset="-122"/>
                <a:ea typeface="KaiTi" panose="02010609060101010101" pitchFamily="49" charset="-122"/>
              </a:rPr>
              <a:t>综上实验，可知基于机器学习的指纹定位误差都在 </a:t>
            </a:r>
            <a:r>
              <a:rPr lang="en-US" altLang="zh-CN" sz="2000" dirty="0">
                <a:solidFill>
                  <a:srgbClr val="FF0000"/>
                </a:solidFill>
                <a:latin typeface="KaiTi" panose="02010609060101010101" pitchFamily="49" charset="-122"/>
                <a:ea typeface="KaiTi" panose="02010609060101010101" pitchFamily="49" charset="-122"/>
              </a:rPr>
              <a:t>2m </a:t>
            </a:r>
            <a:r>
              <a:rPr lang="zh-CN" altLang="en-US" sz="2000" dirty="0">
                <a:solidFill>
                  <a:srgbClr val="FF0000"/>
                </a:solidFill>
                <a:latin typeface="KaiTi" panose="02010609060101010101" pitchFamily="49" charset="-122"/>
                <a:ea typeface="KaiTi" panose="02010609060101010101" pitchFamily="49" charset="-122"/>
              </a:rPr>
              <a:t>内，且最好的定位精度可以达到 </a:t>
            </a:r>
            <a:r>
              <a:rPr lang="en-US" altLang="zh-CN" sz="2000" dirty="0">
                <a:solidFill>
                  <a:srgbClr val="FF0000"/>
                </a:solidFill>
                <a:latin typeface="KaiTi" panose="02010609060101010101" pitchFamily="49" charset="-122"/>
                <a:ea typeface="KaiTi" panose="02010609060101010101" pitchFamily="49" charset="-122"/>
              </a:rPr>
              <a:t>1.62m</a:t>
            </a:r>
            <a:r>
              <a:rPr lang="zh-CN" altLang="en-US" sz="2000" dirty="0">
                <a:solidFill>
                  <a:srgbClr val="FF0000"/>
                </a:solidFill>
                <a:latin typeface="KaiTi" panose="02010609060101010101" pitchFamily="49" charset="-122"/>
                <a:ea typeface="KaiTi" panose="02010609060101010101" pitchFamily="49" charset="-122"/>
              </a:rPr>
              <a:t>，具有较好的定位效果，因此机器学习和指纹定位的结合是可行的。 </a:t>
            </a:r>
          </a:p>
          <a:p>
            <a:endParaRPr kumimoji="1" lang="zh-CN" altLang="en-US" sz="2000" dirty="0">
              <a:solidFill>
                <a:srgbClr val="FF0000"/>
              </a:solidFill>
              <a:latin typeface="KaiTi" panose="02010609060101010101" pitchFamily="49" charset="-122"/>
              <a:ea typeface="KaiTi" panose="02010609060101010101" pitchFamily="49" charset="-122"/>
            </a:endParaRPr>
          </a:p>
        </p:txBody>
      </p:sp>
      <p:graphicFrame>
        <p:nvGraphicFramePr>
          <p:cNvPr id="27" name="表格 26">
            <a:extLst>
              <a:ext uri="{FF2B5EF4-FFF2-40B4-BE49-F238E27FC236}">
                <a16:creationId xmlns:a16="http://schemas.microsoft.com/office/drawing/2014/main" id="{425DB06D-2996-E745-80BB-364E597EBF38}"/>
              </a:ext>
            </a:extLst>
          </p:cNvPr>
          <p:cNvGraphicFramePr>
            <a:graphicFrameLocks noGrp="1"/>
          </p:cNvGraphicFramePr>
          <p:nvPr>
            <p:extLst>
              <p:ext uri="{D42A27DB-BD31-4B8C-83A1-F6EECF244321}">
                <p14:modId xmlns:p14="http://schemas.microsoft.com/office/powerpoint/2010/main" val="4075932859"/>
              </p:ext>
            </p:extLst>
          </p:nvPr>
        </p:nvGraphicFramePr>
        <p:xfrm>
          <a:off x="1043608" y="3670793"/>
          <a:ext cx="6597650" cy="1676400"/>
        </p:xfrm>
        <a:graphic>
          <a:graphicData uri="http://schemas.openxmlformats.org/drawingml/2006/table">
            <a:tbl>
              <a:tblPr firstRow="1" bandRow="1">
                <a:tableStyleId>{5C22544A-7EE6-4342-B048-85BDC9FD1C3A}</a:tableStyleId>
              </a:tblPr>
              <a:tblGrid>
                <a:gridCol w="1160780">
                  <a:extLst>
                    <a:ext uri="{9D8B030D-6E8A-4147-A177-3AD203B41FA5}">
                      <a16:colId xmlns:a16="http://schemas.microsoft.com/office/drawing/2014/main" val="2890397927"/>
                    </a:ext>
                  </a:extLst>
                </a:gridCol>
                <a:gridCol w="868680">
                  <a:extLst>
                    <a:ext uri="{9D8B030D-6E8A-4147-A177-3AD203B41FA5}">
                      <a16:colId xmlns:a16="http://schemas.microsoft.com/office/drawing/2014/main" val="1001805556"/>
                    </a:ext>
                  </a:extLst>
                </a:gridCol>
                <a:gridCol w="1805305">
                  <a:extLst>
                    <a:ext uri="{9D8B030D-6E8A-4147-A177-3AD203B41FA5}">
                      <a16:colId xmlns:a16="http://schemas.microsoft.com/office/drawing/2014/main" val="4197930044"/>
                    </a:ext>
                  </a:extLst>
                </a:gridCol>
                <a:gridCol w="878205">
                  <a:extLst>
                    <a:ext uri="{9D8B030D-6E8A-4147-A177-3AD203B41FA5}">
                      <a16:colId xmlns:a16="http://schemas.microsoft.com/office/drawing/2014/main" val="2619527609"/>
                    </a:ext>
                  </a:extLst>
                </a:gridCol>
                <a:gridCol w="868680">
                  <a:extLst>
                    <a:ext uri="{9D8B030D-6E8A-4147-A177-3AD203B41FA5}">
                      <a16:colId xmlns:a16="http://schemas.microsoft.com/office/drawing/2014/main" val="627639419"/>
                    </a:ext>
                  </a:extLst>
                </a:gridCol>
                <a:gridCol w="1016000">
                  <a:extLst>
                    <a:ext uri="{9D8B030D-6E8A-4147-A177-3AD203B41FA5}">
                      <a16:colId xmlns:a16="http://schemas.microsoft.com/office/drawing/2014/main" val="2694126574"/>
                    </a:ext>
                  </a:extLst>
                </a:gridCol>
              </a:tblGrid>
              <a:tr h="375285">
                <a:tc>
                  <a:txBody>
                    <a:bodyPr/>
                    <a:lstStyle/>
                    <a:p>
                      <a:r>
                        <a:rPr lang="zh-CN" altLang="en-US" dirty="0">
                          <a:latin typeface="KaiTi" panose="02010609060101010101" pitchFamily="49" charset="-122"/>
                          <a:ea typeface="KaiTi" panose="02010609060101010101" pitchFamily="49" charset="-122"/>
                        </a:rPr>
                        <a:t>算法</a:t>
                      </a:r>
                      <a:endParaRPr lang="en-US" altLang="zh-CN" dirty="0">
                        <a:latin typeface="KaiTi" panose="02010609060101010101" pitchFamily="49" charset="-122"/>
                        <a:ea typeface="KaiTi" panose="02010609060101010101" pitchFamily="49" charset="-122"/>
                      </a:endParaRPr>
                    </a:p>
                    <a:p>
                      <a:endParaRPr lang="zh-CN" altLang="en-US" dirty="0">
                        <a:latin typeface="KaiTi" panose="02010609060101010101" pitchFamily="49" charset="-122"/>
                        <a:ea typeface="KaiTi" panose="02010609060101010101" pitchFamily="49" charset="-122"/>
                      </a:endParaRPr>
                    </a:p>
                  </a:txBody>
                  <a:tcPr/>
                </a:tc>
                <a:tc>
                  <a:txBody>
                    <a:bodyPr/>
                    <a:lstStyle/>
                    <a:p>
                      <a:pPr algn="ctr"/>
                      <a:r>
                        <a:rPr lang="en-US" altLang="zh-CN" dirty="0">
                          <a:latin typeface="KaiTi" panose="02010609060101010101" pitchFamily="49" charset="-122"/>
                          <a:ea typeface="KaiTi" panose="02010609060101010101" pitchFamily="49" charset="-122"/>
                        </a:rPr>
                        <a:t>KNN</a:t>
                      </a:r>
                      <a:endParaRPr lang="zh-CN" altLang="en-US" dirty="0">
                        <a:latin typeface="KaiTi" panose="02010609060101010101" pitchFamily="49" charset="-122"/>
                        <a:ea typeface="KaiTi" panose="02010609060101010101" pitchFamily="49" charset="-122"/>
                      </a:endParaRPr>
                    </a:p>
                  </a:txBody>
                  <a:tcPr/>
                </a:tc>
                <a:tc>
                  <a:txBody>
                    <a:bodyPr/>
                    <a:lstStyle/>
                    <a:p>
                      <a:pPr algn="ctr"/>
                      <a:r>
                        <a:rPr lang="en-US" altLang="zh-CN" dirty="0">
                          <a:latin typeface="KaiTi" panose="02010609060101010101" pitchFamily="49" charset="-122"/>
                          <a:ea typeface="KaiTi" panose="02010609060101010101" pitchFamily="49" charset="-122"/>
                        </a:rPr>
                        <a:t>Random Forest</a:t>
                      </a:r>
                      <a:endParaRPr lang="zh-CN" altLang="en-US" dirty="0">
                        <a:latin typeface="KaiTi" panose="02010609060101010101" pitchFamily="49" charset="-122"/>
                        <a:ea typeface="KaiTi" panose="02010609060101010101" pitchFamily="49" charset="-122"/>
                      </a:endParaRPr>
                    </a:p>
                  </a:txBody>
                  <a:tcPr/>
                </a:tc>
                <a:tc>
                  <a:txBody>
                    <a:bodyPr/>
                    <a:lstStyle/>
                    <a:p>
                      <a:pPr algn="ctr"/>
                      <a:r>
                        <a:rPr lang="en-US" altLang="zh-CN" dirty="0">
                          <a:latin typeface="KaiTi" panose="02010609060101010101" pitchFamily="49" charset="-122"/>
                          <a:ea typeface="KaiTi" panose="02010609060101010101" pitchFamily="49" charset="-122"/>
                        </a:rPr>
                        <a:t>GBDT </a:t>
                      </a:r>
                      <a:endParaRPr lang="zh-CN" altLang="en-US" dirty="0">
                        <a:latin typeface="KaiTi" panose="02010609060101010101" pitchFamily="49" charset="-122"/>
                        <a:ea typeface="KaiTi" panose="02010609060101010101" pitchFamily="49" charset="-122"/>
                      </a:endParaRPr>
                    </a:p>
                  </a:txBody>
                  <a:tcPr/>
                </a:tc>
                <a:tc>
                  <a:txBody>
                    <a:bodyPr/>
                    <a:lstStyle/>
                    <a:p>
                      <a:pPr algn="ctr"/>
                      <a:r>
                        <a:rPr lang="en-US" altLang="zh-CN" dirty="0">
                          <a:latin typeface="KaiTi" panose="02010609060101010101" pitchFamily="49" charset="-122"/>
                          <a:ea typeface="KaiTi" panose="02010609060101010101" pitchFamily="49" charset="-122"/>
                        </a:rPr>
                        <a:t>ELM </a:t>
                      </a:r>
                      <a:endParaRPr lang="zh-CN" altLang="en-US" dirty="0">
                        <a:latin typeface="KaiTi" panose="02010609060101010101" pitchFamily="49" charset="-122"/>
                        <a:ea typeface="KaiTi" panose="02010609060101010101" pitchFamily="49" charset="-122"/>
                      </a:endParaRPr>
                    </a:p>
                  </a:txBody>
                  <a:tcPr/>
                </a:tc>
                <a:tc>
                  <a:txBody>
                    <a:bodyPr/>
                    <a:lstStyle/>
                    <a:p>
                      <a:pPr algn="ctr"/>
                      <a:r>
                        <a:rPr lang="en-US" altLang="zh-CN" dirty="0">
                          <a:latin typeface="KaiTi" panose="02010609060101010101" pitchFamily="49" charset="-122"/>
                          <a:ea typeface="KaiTi" panose="02010609060101010101" pitchFamily="49" charset="-122"/>
                        </a:rPr>
                        <a:t>RBF </a:t>
                      </a:r>
                      <a:endParaRPr lang="zh-CN" altLang="en-US" dirty="0">
                        <a:latin typeface="KaiTi" panose="02010609060101010101" pitchFamily="49" charset="-122"/>
                        <a:ea typeface="KaiTi" panose="02010609060101010101" pitchFamily="49" charset="-122"/>
                      </a:endParaRPr>
                    </a:p>
                  </a:txBody>
                  <a:tcPr/>
                </a:tc>
                <a:extLst>
                  <a:ext uri="{0D108BD9-81ED-4DB2-BD59-A6C34878D82A}">
                    <a16:rowId xmlns:a16="http://schemas.microsoft.com/office/drawing/2014/main" val="2501359307"/>
                  </a:ext>
                </a:extLst>
              </a:tr>
              <a:tr h="370840">
                <a:tc>
                  <a:txBody>
                    <a:bodyPr/>
                    <a:lstStyle/>
                    <a:p>
                      <a:r>
                        <a:rPr lang="zh-CN" altLang="en-US" dirty="0">
                          <a:latin typeface="KaiTi" panose="02010609060101010101" pitchFamily="49" charset="-122"/>
                          <a:ea typeface="KaiTi" panose="02010609060101010101" pitchFamily="49" charset="-122"/>
                        </a:rPr>
                        <a:t>定位精度</a:t>
                      </a:r>
                      <a:endParaRPr lang="en-US" altLang="zh-CN" dirty="0">
                        <a:latin typeface="KaiTi" panose="02010609060101010101" pitchFamily="49" charset="-122"/>
                        <a:ea typeface="KaiTi" panose="02010609060101010101" pitchFamily="49" charset="-122"/>
                      </a:endParaRPr>
                    </a:p>
                    <a:p>
                      <a:endParaRPr lang="zh-CN" altLang="en-US" dirty="0">
                        <a:latin typeface="KaiTi" panose="02010609060101010101" pitchFamily="49" charset="-122"/>
                        <a:ea typeface="KaiTi" panose="02010609060101010101" pitchFamily="49" charset="-122"/>
                      </a:endParaRPr>
                    </a:p>
                  </a:txBody>
                  <a:tcPr/>
                </a:tc>
                <a:tc>
                  <a:txBody>
                    <a:bodyPr/>
                    <a:lstStyle/>
                    <a:p>
                      <a:pPr algn="ctr"/>
                      <a:r>
                        <a:rPr lang="en-US" altLang="zh-CN" dirty="0">
                          <a:latin typeface="KaiTi" panose="02010609060101010101" pitchFamily="49" charset="-122"/>
                          <a:ea typeface="KaiTi" panose="02010609060101010101" pitchFamily="49" charset="-122"/>
                        </a:rPr>
                        <a:t>1.62m</a:t>
                      </a:r>
                      <a:endParaRPr lang="zh-CN" altLang="en-US" dirty="0">
                        <a:latin typeface="KaiTi" panose="02010609060101010101" pitchFamily="49" charset="-122"/>
                        <a:ea typeface="KaiTi" panose="02010609060101010101" pitchFamily="49" charset="-122"/>
                      </a:endParaRPr>
                    </a:p>
                  </a:txBody>
                  <a:tcPr/>
                </a:tc>
                <a:tc>
                  <a:txBody>
                    <a:bodyPr/>
                    <a:lstStyle/>
                    <a:p>
                      <a:pPr algn="ctr"/>
                      <a:r>
                        <a:rPr lang="en-US" altLang="zh-CN" dirty="0">
                          <a:latin typeface="KaiTi" panose="02010609060101010101" pitchFamily="49" charset="-122"/>
                          <a:ea typeface="KaiTi" panose="02010609060101010101" pitchFamily="49" charset="-122"/>
                        </a:rPr>
                        <a:t>1.675m</a:t>
                      </a:r>
                      <a:endParaRPr lang="zh-CN" altLang="en-US" dirty="0">
                        <a:latin typeface="KaiTi" panose="02010609060101010101" pitchFamily="49" charset="-122"/>
                        <a:ea typeface="KaiTi" panose="02010609060101010101" pitchFamily="49" charset="-122"/>
                      </a:endParaRPr>
                    </a:p>
                  </a:txBody>
                  <a:tcPr/>
                </a:tc>
                <a:tc>
                  <a:txBody>
                    <a:bodyPr/>
                    <a:lstStyle/>
                    <a:p>
                      <a:pPr algn="ctr"/>
                      <a:r>
                        <a:rPr lang="en-US" altLang="zh-CN" dirty="0">
                          <a:latin typeface="KaiTi" panose="02010609060101010101" pitchFamily="49" charset="-122"/>
                          <a:ea typeface="KaiTi" panose="02010609060101010101" pitchFamily="49" charset="-122"/>
                        </a:rPr>
                        <a:t>1.93m</a:t>
                      </a:r>
                      <a:endParaRPr lang="zh-CN" altLang="en-US" dirty="0">
                        <a:latin typeface="KaiTi" panose="02010609060101010101" pitchFamily="49" charset="-122"/>
                        <a:ea typeface="KaiTi" panose="02010609060101010101" pitchFamily="49" charset="-122"/>
                      </a:endParaRPr>
                    </a:p>
                  </a:txBody>
                  <a:tcPr/>
                </a:tc>
                <a:tc>
                  <a:txBody>
                    <a:bodyPr/>
                    <a:lstStyle/>
                    <a:p>
                      <a:pPr algn="ctr"/>
                      <a:r>
                        <a:rPr lang="en-US" altLang="zh-CN" dirty="0">
                          <a:latin typeface="KaiTi" panose="02010609060101010101" pitchFamily="49" charset="-122"/>
                          <a:ea typeface="KaiTi" panose="02010609060101010101" pitchFamily="49" charset="-122"/>
                        </a:rPr>
                        <a:t>1.64m</a:t>
                      </a:r>
                      <a:endParaRPr lang="zh-CN" altLang="en-US" dirty="0">
                        <a:latin typeface="KaiTi" panose="02010609060101010101" pitchFamily="49" charset="-122"/>
                        <a:ea typeface="KaiTi" panose="02010609060101010101" pitchFamily="49" charset="-122"/>
                      </a:endParaRPr>
                    </a:p>
                  </a:txBody>
                  <a:tcPr/>
                </a:tc>
                <a:tc>
                  <a:txBody>
                    <a:bodyPr/>
                    <a:lstStyle/>
                    <a:p>
                      <a:pPr algn="ctr"/>
                      <a:r>
                        <a:rPr lang="en-US" altLang="zh-CN" dirty="0">
                          <a:latin typeface="KaiTi" panose="02010609060101010101" pitchFamily="49" charset="-122"/>
                          <a:ea typeface="KaiTi" panose="02010609060101010101" pitchFamily="49" charset="-122"/>
                        </a:rPr>
                        <a:t>1.74m</a:t>
                      </a:r>
                      <a:endParaRPr lang="zh-CN" altLang="en-US" dirty="0">
                        <a:latin typeface="KaiTi" panose="02010609060101010101" pitchFamily="49" charset="-122"/>
                        <a:ea typeface="KaiTi" panose="02010609060101010101" pitchFamily="49" charset="-122"/>
                      </a:endParaRPr>
                    </a:p>
                  </a:txBody>
                  <a:tcPr/>
                </a:tc>
                <a:extLst>
                  <a:ext uri="{0D108BD9-81ED-4DB2-BD59-A6C34878D82A}">
                    <a16:rowId xmlns:a16="http://schemas.microsoft.com/office/drawing/2014/main" val="1528027194"/>
                  </a:ext>
                </a:extLst>
              </a:tr>
              <a:tr h="370840">
                <a:tc>
                  <a:txBody>
                    <a:bodyPr/>
                    <a:lstStyle/>
                    <a:p>
                      <a:r>
                        <a:rPr lang="zh-CN" altLang="en-US" dirty="0">
                          <a:latin typeface="KaiTi" panose="02010609060101010101" pitchFamily="49" charset="-122"/>
                          <a:ea typeface="KaiTi" panose="02010609060101010101" pitchFamily="49" charset="-122"/>
                        </a:rPr>
                        <a:t>主要参数</a:t>
                      </a:r>
                    </a:p>
                  </a:txBody>
                  <a:tcPr/>
                </a:tc>
                <a:tc>
                  <a:txBody>
                    <a:bodyPr/>
                    <a:lstStyle/>
                    <a:p>
                      <a:pPr algn="ctr"/>
                      <a:r>
                        <a:rPr lang="en-US" altLang="zh-CN" dirty="0">
                          <a:latin typeface="KaiTi" panose="02010609060101010101" pitchFamily="49" charset="-122"/>
                          <a:ea typeface="KaiTi" panose="02010609060101010101" pitchFamily="49" charset="-122"/>
                        </a:rPr>
                        <a:t>K=10</a:t>
                      </a:r>
                      <a:endParaRPr lang="zh-CN" altLang="en-US" dirty="0">
                        <a:latin typeface="KaiTi" panose="02010609060101010101" pitchFamily="49" charset="-122"/>
                        <a:ea typeface="KaiTi" panose="02010609060101010101" pitchFamily="49" charset="-122"/>
                      </a:endParaRPr>
                    </a:p>
                  </a:txBody>
                  <a:tcPr/>
                </a:tc>
                <a:tc>
                  <a:txBody>
                    <a:bodyPr/>
                    <a:lstStyle/>
                    <a:p>
                      <a:pPr algn="ctr"/>
                      <a:r>
                        <a:rPr lang="en-US" altLang="zh-CN" sz="2000" dirty="0">
                          <a:latin typeface="KaiTi" panose="02010609060101010101" pitchFamily="49" charset="-122"/>
                          <a:ea typeface="KaiTi" panose="02010609060101010101" pitchFamily="49" charset="-122"/>
                        </a:rPr>
                        <a:t>N</a:t>
                      </a:r>
                      <a:r>
                        <a:rPr lang="en-US" altLang="zh-CN" dirty="0">
                          <a:latin typeface="KaiTi" panose="02010609060101010101" pitchFamily="49" charset="-122"/>
                          <a:ea typeface="KaiTi" panose="02010609060101010101" pitchFamily="49" charset="-122"/>
                        </a:rPr>
                        <a:t>=180</a:t>
                      </a:r>
                      <a:endParaRPr lang="zh-CN" altLang="en-US" dirty="0">
                        <a:latin typeface="KaiTi" panose="02010609060101010101" pitchFamily="49" charset="-122"/>
                        <a:ea typeface="KaiTi" panose="02010609060101010101" pitchFamily="49" charset="-122"/>
                      </a:endParaRPr>
                    </a:p>
                  </a:txBody>
                  <a:tcPr/>
                </a:tc>
                <a:tc>
                  <a:txBody>
                    <a:body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dirty="0">
                          <a:latin typeface="KaiTi" panose="02010609060101010101" pitchFamily="49" charset="-122"/>
                          <a:ea typeface="KaiTi" panose="02010609060101010101" pitchFamily="49" charset="-122"/>
                        </a:rPr>
                        <a:t>N=150</a:t>
                      </a:r>
                      <a:endParaRPr lang="zh-CN" altLang="en-US" dirty="0">
                        <a:latin typeface="KaiTi" panose="02010609060101010101" pitchFamily="49" charset="-122"/>
                        <a:ea typeface="KaiTi" panose="02010609060101010101" pitchFamily="49" charset="-122"/>
                      </a:endParaRPr>
                    </a:p>
                  </a:txBody>
                  <a:tcPr/>
                </a:tc>
                <a:tc>
                  <a:txBody>
                    <a:bodyPr/>
                    <a:lstStyle/>
                    <a:p>
                      <a:pPr algn="ctr"/>
                      <a:r>
                        <a:rPr lang="en-US" altLang="zh-CN" dirty="0">
                          <a:latin typeface="KaiTi" panose="02010609060101010101" pitchFamily="49" charset="-122"/>
                          <a:ea typeface="KaiTi" panose="02010609060101010101" pitchFamily="49" charset="-122"/>
                        </a:rPr>
                        <a:t>N=200</a:t>
                      </a:r>
                      <a:endParaRPr lang="zh-CN" altLang="en-US" dirty="0">
                        <a:latin typeface="KaiTi" panose="02010609060101010101" pitchFamily="49" charset="-122"/>
                        <a:ea typeface="KaiTi" panose="02010609060101010101" pitchFamily="49" charset="-122"/>
                      </a:endParaRPr>
                    </a:p>
                  </a:txBody>
                  <a:tcPr/>
                </a:tc>
                <a:tc>
                  <a:txBody>
                    <a:bodyPr/>
                    <a:lstStyle/>
                    <a:p>
                      <a:pPr algn="ctr"/>
                      <a:r>
                        <a:rPr lang="en-US" altLang="zh-CN" dirty="0">
                          <a:latin typeface="KaiTi" panose="02010609060101010101" pitchFamily="49" charset="-122"/>
                          <a:ea typeface="KaiTi" panose="02010609060101010101" pitchFamily="49" charset="-122"/>
                        </a:rPr>
                        <a:t>N=300</a:t>
                      </a:r>
                      <a:endParaRPr lang="zh-CN" altLang="en-US" dirty="0">
                        <a:latin typeface="KaiTi" panose="02010609060101010101" pitchFamily="49" charset="-122"/>
                        <a:ea typeface="KaiTi" panose="02010609060101010101" pitchFamily="49" charset="-122"/>
                      </a:endParaRPr>
                    </a:p>
                  </a:txBody>
                  <a:tcPr/>
                </a:tc>
                <a:extLst>
                  <a:ext uri="{0D108BD9-81ED-4DB2-BD59-A6C34878D82A}">
                    <a16:rowId xmlns:a16="http://schemas.microsoft.com/office/drawing/2014/main" val="1422259378"/>
                  </a:ext>
                </a:extLst>
              </a:tr>
            </a:tbl>
          </a:graphicData>
        </a:graphic>
      </p:graphicFrame>
    </p:spTree>
    <p:custDataLst>
      <p:tags r:id="rId1"/>
    </p:custDataLst>
    <p:extLst>
      <p:ext uri="{BB962C8B-B14F-4D97-AF65-F5344CB8AC3E}">
        <p14:creationId xmlns:p14="http://schemas.microsoft.com/office/powerpoint/2010/main" val="359658485"/>
      </p:ext>
    </p:extLst>
  </p:cSld>
  <p:clrMapOvr>
    <a:masterClrMapping/>
  </p:clrMapOvr>
  <mc:AlternateContent xmlns:mc="http://schemas.openxmlformats.org/markup-compatibility/2006" xmlns:p14="http://schemas.microsoft.com/office/powerpoint/2010/main">
    <mc:Choice Requires="p14">
      <p:transition spd="slow" p14:dur="2000" advTm="53685"/>
    </mc:Choice>
    <mc:Fallback xmlns="">
      <p:transition spd="slow" advTm="536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barn(inVertical)">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标题 7169"/>
          <p:cNvSpPr>
            <a:spLocks noGrp="1" noChangeArrowheads="1"/>
          </p:cNvSpPr>
          <p:nvPr/>
        </p:nvSpPr>
        <p:spPr bwMode="auto">
          <a:xfrm>
            <a:off x="2267744" y="281990"/>
            <a:ext cx="7025144"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54000" anchorCtr="1"/>
          <a:lstStyle>
            <a:lvl1pPr>
              <a:lnSpc>
                <a:spcPct val="110000"/>
              </a:lnSpc>
              <a:spcBef>
                <a:spcPct val="20000"/>
              </a:spcBef>
              <a:buSzPct val="120000"/>
              <a:buBlip>
                <a:blip r:embed="rId4"/>
              </a:buBlip>
              <a:defRPr sz="2800">
                <a:solidFill>
                  <a:srgbClr val="133984"/>
                </a:solidFill>
                <a:latin typeface="Arial" charset="0"/>
                <a:ea typeface="黑体" charset="0"/>
              </a:defRPr>
            </a:lvl1pPr>
            <a:lvl2pPr marL="742950" indent="-285750">
              <a:lnSpc>
                <a:spcPct val="110000"/>
              </a:lnSpc>
              <a:spcBef>
                <a:spcPct val="20000"/>
              </a:spcBef>
              <a:buClr>
                <a:srgbClr val="000066"/>
              </a:buClr>
              <a:buChar char="•"/>
              <a:defRPr sz="2400">
                <a:solidFill>
                  <a:srgbClr val="133984"/>
                </a:solidFill>
                <a:latin typeface="Arial" charset="0"/>
                <a:ea typeface="黑体" charset="0"/>
              </a:defRPr>
            </a:lvl2pPr>
            <a:lvl3pPr marL="1143000" indent="-228600">
              <a:spcBef>
                <a:spcPct val="20000"/>
              </a:spcBef>
              <a:buChar char="•"/>
              <a:defRPr sz="2400">
                <a:solidFill>
                  <a:schemeClr val="tx1"/>
                </a:solidFill>
                <a:latin typeface="Arial" charset="0"/>
                <a:ea typeface="黑体" charset="0"/>
              </a:defRPr>
            </a:lvl3pPr>
            <a:lvl4pPr marL="1600200" indent="-228600">
              <a:spcBef>
                <a:spcPct val="20000"/>
              </a:spcBef>
              <a:buChar char="–"/>
              <a:defRPr sz="2000">
                <a:solidFill>
                  <a:schemeClr val="tx1"/>
                </a:solidFill>
                <a:latin typeface="Arial" charset="0"/>
                <a:ea typeface="黑体" charset="0"/>
              </a:defRPr>
            </a:lvl4pPr>
            <a:lvl5pPr marL="2057400" indent="-228600">
              <a:spcBef>
                <a:spcPct val="20000"/>
              </a:spcBef>
              <a:buChar char="»"/>
              <a:defRPr sz="2000">
                <a:solidFill>
                  <a:schemeClr val="tx1"/>
                </a:solidFill>
                <a:latin typeface="Arial" charset="0"/>
                <a:ea typeface="黑体" charset="0"/>
              </a:defRPr>
            </a:lvl5pPr>
            <a:lvl6pPr marL="2514600" indent="-228600" eaLnBrk="0" fontAlgn="base" hangingPunct="0">
              <a:spcBef>
                <a:spcPct val="20000"/>
              </a:spcBef>
              <a:spcAft>
                <a:spcPct val="0"/>
              </a:spcAft>
              <a:buChar char="»"/>
              <a:defRPr sz="2000">
                <a:solidFill>
                  <a:schemeClr val="tx1"/>
                </a:solidFill>
                <a:latin typeface="Arial" charset="0"/>
                <a:ea typeface="黑体" charset="0"/>
              </a:defRPr>
            </a:lvl6pPr>
            <a:lvl7pPr marL="2971800" indent="-228600" eaLnBrk="0" fontAlgn="base" hangingPunct="0">
              <a:spcBef>
                <a:spcPct val="20000"/>
              </a:spcBef>
              <a:spcAft>
                <a:spcPct val="0"/>
              </a:spcAft>
              <a:buChar char="»"/>
              <a:defRPr sz="2000">
                <a:solidFill>
                  <a:schemeClr val="tx1"/>
                </a:solidFill>
                <a:latin typeface="Arial" charset="0"/>
                <a:ea typeface="黑体" charset="0"/>
              </a:defRPr>
            </a:lvl7pPr>
            <a:lvl8pPr marL="3429000" indent="-228600" eaLnBrk="0" fontAlgn="base" hangingPunct="0">
              <a:spcBef>
                <a:spcPct val="20000"/>
              </a:spcBef>
              <a:spcAft>
                <a:spcPct val="0"/>
              </a:spcAft>
              <a:buChar char="»"/>
              <a:defRPr sz="2000">
                <a:solidFill>
                  <a:schemeClr val="tx1"/>
                </a:solidFill>
                <a:latin typeface="Arial" charset="0"/>
                <a:ea typeface="黑体" charset="0"/>
              </a:defRPr>
            </a:lvl8pPr>
            <a:lvl9pPr marL="3886200" indent="-228600" eaLnBrk="0" fontAlgn="base" hangingPunct="0">
              <a:spcBef>
                <a:spcPct val="20000"/>
              </a:spcBef>
              <a:spcAft>
                <a:spcPct val="0"/>
              </a:spcAft>
              <a:buChar char="»"/>
              <a:defRPr sz="2000">
                <a:solidFill>
                  <a:schemeClr val="tx1"/>
                </a:solidFill>
                <a:latin typeface="Arial" charset="0"/>
                <a:ea typeface="黑体" charset="0"/>
              </a:defRPr>
            </a:lvl9pPr>
          </a:lstStyle>
          <a:p>
            <a:pPr eaLnBrk="1" hangingPunct="1">
              <a:lnSpc>
                <a:spcPct val="100000"/>
              </a:lnSpc>
              <a:spcBef>
                <a:spcPct val="0"/>
              </a:spcBef>
              <a:buSzTx/>
              <a:buNone/>
            </a:pPr>
            <a:r>
              <a:rPr lang="zh-CN" altLang="en-US" b="1" dirty="0">
                <a:solidFill>
                  <a:srgbClr val="006196"/>
                </a:solidFill>
                <a:latin typeface="KaiTi" panose="02010609060101010101" pitchFamily="49" charset="-122"/>
                <a:ea typeface="KaiTi" panose="02010609060101010101" pitchFamily="49" charset="-122"/>
              </a:rPr>
              <a:t>机器学习与指纹定位</a:t>
            </a:r>
            <a:r>
              <a:rPr lang="en-US" altLang="zh-CN" b="1" dirty="0">
                <a:solidFill>
                  <a:srgbClr val="006196"/>
                </a:solidFill>
                <a:latin typeface="KaiTi" panose="02010609060101010101" pitchFamily="49" charset="-122"/>
                <a:ea typeface="KaiTi" panose="02010609060101010101" pitchFamily="49" charset="-122"/>
              </a:rPr>
              <a:t>——</a:t>
            </a:r>
            <a:r>
              <a:rPr lang="zh-CN" altLang="en-US" b="1" dirty="0">
                <a:solidFill>
                  <a:srgbClr val="006196"/>
                </a:solidFill>
                <a:latin typeface="KaiTi" panose="02010609060101010101" pitchFamily="49" charset="-122"/>
                <a:ea typeface="KaiTi" panose="02010609060101010101" pitchFamily="49" charset="-122"/>
              </a:rPr>
              <a:t>数据集</a:t>
            </a:r>
            <a:endParaRPr lang="en-US" altLang="zh-CN" b="1" dirty="0">
              <a:solidFill>
                <a:srgbClr val="006196"/>
              </a:solidFill>
              <a:latin typeface="KaiTi" panose="02010609060101010101" pitchFamily="49" charset="-122"/>
              <a:ea typeface="KaiTi" panose="02010609060101010101" pitchFamily="49" charset="-122"/>
            </a:endParaRPr>
          </a:p>
          <a:p>
            <a:pPr eaLnBrk="1" hangingPunct="1">
              <a:lnSpc>
                <a:spcPct val="100000"/>
              </a:lnSpc>
              <a:spcBef>
                <a:spcPct val="0"/>
              </a:spcBef>
              <a:buSzTx/>
              <a:buFontTx/>
              <a:buNone/>
            </a:pPr>
            <a:endParaRPr lang="en-US" altLang="zh-CN" b="1" dirty="0">
              <a:solidFill>
                <a:srgbClr val="006196"/>
              </a:solidFill>
              <a:latin typeface="微软雅黑" charset="0"/>
              <a:ea typeface="微软雅黑" charset="0"/>
            </a:endParaRPr>
          </a:p>
        </p:txBody>
      </p:sp>
      <p:sp>
        <p:nvSpPr>
          <p:cNvPr id="9" name="文本框 8">
            <a:extLst>
              <a:ext uri="{FF2B5EF4-FFF2-40B4-BE49-F238E27FC236}">
                <a16:creationId xmlns:a16="http://schemas.microsoft.com/office/drawing/2014/main" id="{920E42EE-2816-8547-9FBB-C0C8F2D4309E}"/>
              </a:ext>
            </a:extLst>
          </p:cNvPr>
          <p:cNvSpPr txBox="1"/>
          <p:nvPr/>
        </p:nvSpPr>
        <p:spPr>
          <a:xfrm>
            <a:off x="611560" y="1602226"/>
            <a:ext cx="8166124" cy="1181542"/>
          </a:xfrm>
          <a:prstGeom prst="rect">
            <a:avLst/>
          </a:prstGeom>
          <a:noFill/>
        </p:spPr>
        <p:txBody>
          <a:bodyPr wrap="square" lIns="0" tIns="0" rIns="0" bIns="0" rtlCol="0">
            <a:spAutoFit/>
          </a:bodyPr>
          <a:lstStyle/>
          <a:p>
            <a:pPr indent="457200">
              <a:lnSpc>
                <a:spcPct val="150000"/>
              </a:lnSpc>
            </a:pPr>
            <a:r>
              <a:rPr lang="en-US" altLang="zh-CN" sz="1800" dirty="0">
                <a:solidFill>
                  <a:srgbClr val="477AB1"/>
                </a:solidFill>
                <a:latin typeface="KaiTi" panose="02010609060101010101" pitchFamily="49" charset="-122"/>
                <a:ea typeface="KaiTi" panose="02010609060101010101" pitchFamily="49" charset="-122"/>
                <a:sym typeface="+mn-ea"/>
              </a:rPr>
              <a:t>UJINDOORLOC </a:t>
            </a:r>
            <a:r>
              <a:rPr lang="zh-CN" altLang="en-US" sz="1800" dirty="0">
                <a:solidFill>
                  <a:srgbClr val="477AB1"/>
                </a:solidFill>
                <a:latin typeface="KaiTi" panose="02010609060101010101" pitchFamily="49" charset="-122"/>
                <a:ea typeface="KaiTi" panose="02010609060101010101" pitchFamily="49" charset="-122"/>
                <a:sym typeface="+mn-ea"/>
              </a:rPr>
              <a:t>公开数据集，包含了</a:t>
            </a:r>
            <a:r>
              <a:rPr lang="en-US" altLang="zh-CN" sz="1800" dirty="0">
                <a:solidFill>
                  <a:srgbClr val="477AB1"/>
                </a:solidFill>
                <a:latin typeface="KaiTi" panose="02010609060101010101" pitchFamily="49" charset="-122"/>
                <a:ea typeface="KaiTi" panose="02010609060101010101" pitchFamily="49" charset="-122"/>
                <a:sym typeface="+mn-ea"/>
              </a:rPr>
              <a:t>UJI</a:t>
            </a:r>
            <a:r>
              <a:rPr lang="zh-CN" altLang="en-US" sz="1800" dirty="0">
                <a:solidFill>
                  <a:srgbClr val="477AB1"/>
                </a:solidFill>
                <a:latin typeface="KaiTi" panose="02010609060101010101" pitchFamily="49" charset="-122"/>
                <a:ea typeface="KaiTi" panose="02010609060101010101" pitchFamily="49" charset="-122"/>
                <a:sym typeface="+mn-ea"/>
              </a:rPr>
              <a:t>大学的三栋教学楼的共计</a:t>
            </a:r>
            <a:r>
              <a:rPr lang="en-US" altLang="zh-CN" sz="1800" dirty="0">
                <a:solidFill>
                  <a:srgbClr val="477AB1"/>
                </a:solidFill>
                <a:latin typeface="KaiTi" panose="02010609060101010101" pitchFamily="49" charset="-122"/>
                <a:ea typeface="KaiTi" panose="02010609060101010101" pitchFamily="49" charset="-122"/>
                <a:sym typeface="+mn-ea"/>
              </a:rPr>
              <a:t>13</a:t>
            </a:r>
            <a:r>
              <a:rPr lang="zh-CN" altLang="en-US" sz="1800" dirty="0">
                <a:solidFill>
                  <a:srgbClr val="477AB1"/>
                </a:solidFill>
                <a:latin typeface="KaiTi" panose="02010609060101010101" pitchFamily="49" charset="-122"/>
                <a:ea typeface="KaiTi" panose="02010609060101010101" pitchFamily="49" charset="-122"/>
                <a:sym typeface="+mn-ea"/>
              </a:rPr>
              <a:t>个楼层的教室，每个数据样本有</a:t>
            </a:r>
            <a:r>
              <a:rPr lang="en-US" altLang="zh-CN" sz="1800" dirty="0">
                <a:solidFill>
                  <a:srgbClr val="477AB1"/>
                </a:solidFill>
                <a:latin typeface="KaiTi" panose="02010609060101010101" pitchFamily="49" charset="-122"/>
                <a:ea typeface="KaiTi" panose="02010609060101010101" pitchFamily="49" charset="-122"/>
                <a:sym typeface="+mn-ea"/>
              </a:rPr>
              <a:t>529</a:t>
            </a:r>
            <a:r>
              <a:rPr lang="zh-CN" altLang="en-US" sz="1800" dirty="0">
                <a:solidFill>
                  <a:srgbClr val="477AB1"/>
                </a:solidFill>
                <a:latin typeface="KaiTi" panose="02010609060101010101" pitchFamily="49" charset="-122"/>
                <a:ea typeface="KaiTi" panose="02010609060101010101" pitchFamily="49" charset="-122"/>
                <a:sym typeface="+mn-ea"/>
              </a:rPr>
              <a:t>维，其中前</a:t>
            </a:r>
            <a:r>
              <a:rPr lang="en-US" altLang="zh-CN" sz="1800" dirty="0">
                <a:solidFill>
                  <a:srgbClr val="477AB1"/>
                </a:solidFill>
                <a:latin typeface="KaiTi" panose="02010609060101010101" pitchFamily="49" charset="-122"/>
                <a:ea typeface="KaiTi" panose="02010609060101010101" pitchFamily="49" charset="-122"/>
                <a:sym typeface="+mn-ea"/>
              </a:rPr>
              <a:t>520</a:t>
            </a:r>
            <a:r>
              <a:rPr lang="zh-CN" altLang="en-US" sz="1800" dirty="0">
                <a:solidFill>
                  <a:srgbClr val="477AB1"/>
                </a:solidFill>
                <a:latin typeface="KaiTi" panose="02010609060101010101" pitchFamily="49" charset="-122"/>
                <a:ea typeface="KaiTi" panose="02010609060101010101" pitchFamily="49" charset="-122"/>
                <a:sym typeface="+mn-ea"/>
              </a:rPr>
              <a:t>维是</a:t>
            </a:r>
            <a:r>
              <a:rPr lang="en-US" altLang="zh-CN" sz="1800" dirty="0">
                <a:solidFill>
                  <a:srgbClr val="477AB1"/>
                </a:solidFill>
                <a:latin typeface="KaiTi" panose="02010609060101010101" pitchFamily="49" charset="-122"/>
                <a:ea typeface="KaiTi" panose="02010609060101010101" pitchFamily="49" charset="-122"/>
                <a:sym typeface="+mn-ea"/>
              </a:rPr>
              <a:t>RSS</a:t>
            </a:r>
            <a:r>
              <a:rPr lang="zh-CN" altLang="en-US" sz="1800" dirty="0">
                <a:solidFill>
                  <a:srgbClr val="477AB1"/>
                </a:solidFill>
                <a:latin typeface="KaiTi" panose="02010609060101010101" pitchFamily="49" charset="-122"/>
                <a:ea typeface="KaiTi" panose="02010609060101010101" pitchFamily="49" charset="-122"/>
                <a:sym typeface="+mn-ea"/>
              </a:rPr>
              <a:t>值，其余</a:t>
            </a:r>
            <a:r>
              <a:rPr lang="en-US" altLang="zh-CN" sz="1800" dirty="0">
                <a:solidFill>
                  <a:srgbClr val="477AB1"/>
                </a:solidFill>
                <a:latin typeface="KaiTi" panose="02010609060101010101" pitchFamily="49" charset="-122"/>
                <a:ea typeface="KaiTi" panose="02010609060101010101" pitchFamily="49" charset="-122"/>
                <a:sym typeface="+mn-ea"/>
              </a:rPr>
              <a:t>9</a:t>
            </a:r>
            <a:r>
              <a:rPr lang="zh-CN" altLang="en-US" sz="1800" dirty="0">
                <a:solidFill>
                  <a:srgbClr val="477AB1"/>
                </a:solidFill>
                <a:latin typeface="KaiTi" panose="02010609060101010101" pitchFamily="49" charset="-122"/>
                <a:ea typeface="KaiTi" panose="02010609060101010101" pitchFamily="49" charset="-122"/>
                <a:sym typeface="+mn-ea"/>
              </a:rPr>
              <a:t>维是分布是经纬度，楼层号，楼号，教室类型，是否室内，采集者</a:t>
            </a:r>
            <a:r>
              <a:rPr lang="en-US" altLang="zh-CN" sz="1800" dirty="0">
                <a:solidFill>
                  <a:srgbClr val="477AB1"/>
                </a:solidFill>
                <a:latin typeface="KaiTi" panose="02010609060101010101" pitchFamily="49" charset="-122"/>
                <a:ea typeface="KaiTi" panose="02010609060101010101" pitchFamily="49" charset="-122"/>
                <a:sym typeface="+mn-ea"/>
              </a:rPr>
              <a:t>ID</a:t>
            </a:r>
            <a:r>
              <a:rPr lang="zh-CN" altLang="en-US" sz="1800" dirty="0">
                <a:solidFill>
                  <a:srgbClr val="477AB1"/>
                </a:solidFill>
                <a:latin typeface="KaiTi" panose="02010609060101010101" pitchFamily="49" charset="-122"/>
                <a:ea typeface="KaiTi" panose="02010609060101010101" pitchFamily="49" charset="-122"/>
                <a:sym typeface="+mn-ea"/>
              </a:rPr>
              <a:t>，移动设备</a:t>
            </a:r>
            <a:r>
              <a:rPr lang="en-US" altLang="zh-CN" sz="1800" dirty="0">
                <a:solidFill>
                  <a:srgbClr val="477AB1"/>
                </a:solidFill>
                <a:latin typeface="KaiTi" panose="02010609060101010101" pitchFamily="49" charset="-122"/>
                <a:ea typeface="KaiTi" panose="02010609060101010101" pitchFamily="49" charset="-122"/>
                <a:sym typeface="+mn-ea"/>
              </a:rPr>
              <a:t>ID</a:t>
            </a:r>
            <a:r>
              <a:rPr lang="zh-CN" altLang="en-US" sz="1800" dirty="0">
                <a:solidFill>
                  <a:srgbClr val="477AB1"/>
                </a:solidFill>
                <a:latin typeface="KaiTi" panose="02010609060101010101" pitchFamily="49" charset="-122"/>
                <a:ea typeface="KaiTi" panose="02010609060101010101" pitchFamily="49" charset="-122"/>
                <a:sym typeface="+mn-ea"/>
              </a:rPr>
              <a:t>， 采集时间；</a:t>
            </a:r>
            <a:endParaRPr lang="en-US" altLang="zh-CN" sz="1800" dirty="0">
              <a:solidFill>
                <a:srgbClr val="477AB1"/>
              </a:solidFill>
              <a:latin typeface="KaiTi" panose="02010609060101010101" pitchFamily="49" charset="-122"/>
              <a:ea typeface="KaiTi" panose="02010609060101010101" pitchFamily="49" charset="-122"/>
              <a:sym typeface="+mn-ea"/>
            </a:endParaRPr>
          </a:p>
        </p:txBody>
      </p:sp>
      <p:pic>
        <p:nvPicPr>
          <p:cNvPr id="2" name="图片 1">
            <a:extLst>
              <a:ext uri="{FF2B5EF4-FFF2-40B4-BE49-F238E27FC236}">
                <a16:creationId xmlns:a16="http://schemas.microsoft.com/office/drawing/2014/main" id="{92D77E17-8BE6-A040-82AF-AB5650213505}"/>
              </a:ext>
            </a:extLst>
          </p:cNvPr>
          <p:cNvPicPr>
            <a:picLocks noChangeAspect="1"/>
          </p:cNvPicPr>
          <p:nvPr/>
        </p:nvPicPr>
        <p:blipFill rotWithShape="1">
          <a:blip r:embed="rId5"/>
          <a:srcRect b="24495"/>
          <a:stretch/>
        </p:blipFill>
        <p:spPr>
          <a:xfrm>
            <a:off x="294308" y="3429000"/>
            <a:ext cx="8555384" cy="2304256"/>
          </a:xfrm>
          <a:prstGeom prst="rect">
            <a:avLst/>
          </a:prstGeom>
        </p:spPr>
      </p:pic>
      <p:sp>
        <p:nvSpPr>
          <p:cNvPr id="3" name="文本框 2">
            <a:extLst>
              <a:ext uri="{FF2B5EF4-FFF2-40B4-BE49-F238E27FC236}">
                <a16:creationId xmlns:a16="http://schemas.microsoft.com/office/drawing/2014/main" id="{E427B6BA-4666-FE44-8DF3-D18FA94E0CF1}"/>
              </a:ext>
            </a:extLst>
          </p:cNvPr>
          <p:cNvSpPr txBox="1"/>
          <p:nvPr/>
        </p:nvSpPr>
        <p:spPr>
          <a:xfrm>
            <a:off x="395536" y="5940342"/>
            <a:ext cx="7878092" cy="400110"/>
          </a:xfrm>
          <a:prstGeom prst="rect">
            <a:avLst/>
          </a:prstGeom>
          <a:noFill/>
        </p:spPr>
        <p:txBody>
          <a:bodyPr wrap="square" rtlCol="0">
            <a:spAutoFit/>
          </a:bodyPr>
          <a:lstStyle/>
          <a:p>
            <a:r>
              <a:rPr kumimoji="1" lang="zh-CN" altLang="en-US" sz="2000" dirty="0">
                <a:latin typeface="KaiTi" panose="02010609060101010101" pitchFamily="49" charset="-122"/>
                <a:ea typeface="KaiTi" panose="02010609060101010101" pitchFamily="49" charset="-122"/>
              </a:rPr>
              <a:t>图</a:t>
            </a:r>
            <a:r>
              <a:rPr kumimoji="1" lang="en-US" altLang="zh-CN" sz="2000" dirty="0">
                <a:latin typeface="KaiTi" panose="02010609060101010101" pitchFamily="49" charset="-122"/>
                <a:ea typeface="KaiTi" panose="02010609060101010101" pitchFamily="49" charset="-122"/>
              </a:rPr>
              <a:t>1</a:t>
            </a:r>
            <a:r>
              <a:rPr kumimoji="1" lang="zh-CN" altLang="en-US" sz="2000" dirty="0">
                <a:latin typeface="KaiTi" panose="02010609060101010101" pitchFamily="49" charset="-122"/>
                <a:ea typeface="KaiTi" panose="02010609060101010101" pitchFamily="49" charset="-122"/>
              </a:rPr>
              <a:t>：从左至右，依次为校区整体图，局部建筑图，建筑内部图</a:t>
            </a:r>
          </a:p>
        </p:txBody>
      </p:sp>
    </p:spTree>
    <p:custDataLst>
      <p:tags r:id="rId1"/>
    </p:custDataLst>
    <p:extLst>
      <p:ext uri="{BB962C8B-B14F-4D97-AF65-F5344CB8AC3E}">
        <p14:creationId xmlns:p14="http://schemas.microsoft.com/office/powerpoint/2010/main" val="3698560930"/>
      </p:ext>
    </p:extLst>
  </p:cSld>
  <p:clrMapOvr>
    <a:masterClrMapping/>
  </p:clrMapOvr>
  <mc:AlternateContent xmlns:mc="http://schemas.openxmlformats.org/markup-compatibility/2006" xmlns:p14="http://schemas.microsoft.com/office/powerpoint/2010/main">
    <mc:Choice Requires="p14">
      <p:transition p14:dur="0" advTm="73051"/>
    </mc:Choice>
    <mc:Fallback xmlns="">
      <p:transition advTm="7305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标题 7169"/>
          <p:cNvSpPr>
            <a:spLocks noGrp="1" noChangeArrowheads="1"/>
          </p:cNvSpPr>
          <p:nvPr/>
        </p:nvSpPr>
        <p:spPr bwMode="auto">
          <a:xfrm>
            <a:off x="2267744" y="281990"/>
            <a:ext cx="7025144"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54000" anchorCtr="1"/>
          <a:lstStyle>
            <a:lvl1pPr>
              <a:lnSpc>
                <a:spcPct val="110000"/>
              </a:lnSpc>
              <a:spcBef>
                <a:spcPct val="20000"/>
              </a:spcBef>
              <a:buSzPct val="120000"/>
              <a:buBlip>
                <a:blip r:embed="rId3"/>
              </a:buBlip>
              <a:defRPr sz="2800">
                <a:solidFill>
                  <a:srgbClr val="133984"/>
                </a:solidFill>
                <a:latin typeface="Arial" charset="0"/>
                <a:ea typeface="黑体" charset="0"/>
              </a:defRPr>
            </a:lvl1pPr>
            <a:lvl2pPr marL="742950" indent="-285750">
              <a:lnSpc>
                <a:spcPct val="110000"/>
              </a:lnSpc>
              <a:spcBef>
                <a:spcPct val="20000"/>
              </a:spcBef>
              <a:buClr>
                <a:srgbClr val="000066"/>
              </a:buClr>
              <a:buChar char="•"/>
              <a:defRPr sz="2400">
                <a:solidFill>
                  <a:srgbClr val="133984"/>
                </a:solidFill>
                <a:latin typeface="Arial" charset="0"/>
                <a:ea typeface="黑体" charset="0"/>
              </a:defRPr>
            </a:lvl2pPr>
            <a:lvl3pPr marL="1143000" indent="-228600">
              <a:spcBef>
                <a:spcPct val="20000"/>
              </a:spcBef>
              <a:buChar char="•"/>
              <a:defRPr sz="2400">
                <a:solidFill>
                  <a:schemeClr val="tx1"/>
                </a:solidFill>
                <a:latin typeface="Arial" charset="0"/>
                <a:ea typeface="黑体" charset="0"/>
              </a:defRPr>
            </a:lvl3pPr>
            <a:lvl4pPr marL="1600200" indent="-228600">
              <a:spcBef>
                <a:spcPct val="20000"/>
              </a:spcBef>
              <a:buChar char="–"/>
              <a:defRPr sz="2000">
                <a:solidFill>
                  <a:schemeClr val="tx1"/>
                </a:solidFill>
                <a:latin typeface="Arial" charset="0"/>
                <a:ea typeface="黑体" charset="0"/>
              </a:defRPr>
            </a:lvl4pPr>
            <a:lvl5pPr marL="2057400" indent="-228600">
              <a:spcBef>
                <a:spcPct val="20000"/>
              </a:spcBef>
              <a:buChar char="»"/>
              <a:defRPr sz="2000">
                <a:solidFill>
                  <a:schemeClr val="tx1"/>
                </a:solidFill>
                <a:latin typeface="Arial" charset="0"/>
                <a:ea typeface="黑体" charset="0"/>
              </a:defRPr>
            </a:lvl5pPr>
            <a:lvl6pPr marL="2514600" indent="-228600" eaLnBrk="0" fontAlgn="base" hangingPunct="0">
              <a:spcBef>
                <a:spcPct val="20000"/>
              </a:spcBef>
              <a:spcAft>
                <a:spcPct val="0"/>
              </a:spcAft>
              <a:buChar char="»"/>
              <a:defRPr sz="2000">
                <a:solidFill>
                  <a:schemeClr val="tx1"/>
                </a:solidFill>
                <a:latin typeface="Arial" charset="0"/>
                <a:ea typeface="黑体" charset="0"/>
              </a:defRPr>
            </a:lvl6pPr>
            <a:lvl7pPr marL="2971800" indent="-228600" eaLnBrk="0" fontAlgn="base" hangingPunct="0">
              <a:spcBef>
                <a:spcPct val="20000"/>
              </a:spcBef>
              <a:spcAft>
                <a:spcPct val="0"/>
              </a:spcAft>
              <a:buChar char="»"/>
              <a:defRPr sz="2000">
                <a:solidFill>
                  <a:schemeClr val="tx1"/>
                </a:solidFill>
                <a:latin typeface="Arial" charset="0"/>
                <a:ea typeface="黑体" charset="0"/>
              </a:defRPr>
            </a:lvl7pPr>
            <a:lvl8pPr marL="3429000" indent="-228600" eaLnBrk="0" fontAlgn="base" hangingPunct="0">
              <a:spcBef>
                <a:spcPct val="20000"/>
              </a:spcBef>
              <a:spcAft>
                <a:spcPct val="0"/>
              </a:spcAft>
              <a:buChar char="»"/>
              <a:defRPr sz="2000">
                <a:solidFill>
                  <a:schemeClr val="tx1"/>
                </a:solidFill>
                <a:latin typeface="Arial" charset="0"/>
                <a:ea typeface="黑体" charset="0"/>
              </a:defRPr>
            </a:lvl8pPr>
            <a:lvl9pPr marL="3886200" indent="-228600" eaLnBrk="0" fontAlgn="base" hangingPunct="0">
              <a:spcBef>
                <a:spcPct val="20000"/>
              </a:spcBef>
              <a:spcAft>
                <a:spcPct val="0"/>
              </a:spcAft>
              <a:buChar char="»"/>
              <a:defRPr sz="2000">
                <a:solidFill>
                  <a:schemeClr val="tx1"/>
                </a:solidFill>
                <a:latin typeface="Arial" charset="0"/>
                <a:ea typeface="黑体" charset="0"/>
              </a:defRPr>
            </a:lvl9pPr>
          </a:lstStyle>
          <a:p>
            <a:pPr eaLnBrk="1" hangingPunct="1">
              <a:lnSpc>
                <a:spcPct val="100000"/>
              </a:lnSpc>
              <a:spcBef>
                <a:spcPct val="0"/>
              </a:spcBef>
              <a:buSzTx/>
              <a:buNone/>
            </a:pPr>
            <a:r>
              <a:rPr lang="zh-CN" altLang="en-US" b="1" dirty="0">
                <a:solidFill>
                  <a:srgbClr val="006196"/>
                </a:solidFill>
                <a:latin typeface="KaiTi" panose="02010609060101010101" pitchFamily="49" charset="-122"/>
                <a:ea typeface="KaiTi" panose="02010609060101010101" pitchFamily="49" charset="-122"/>
              </a:rPr>
              <a:t>机器学习与指纹定位</a:t>
            </a:r>
            <a:r>
              <a:rPr lang="en-US" altLang="zh-CN" b="1" dirty="0">
                <a:solidFill>
                  <a:srgbClr val="006196"/>
                </a:solidFill>
                <a:latin typeface="KaiTi" panose="02010609060101010101" pitchFamily="49" charset="-122"/>
                <a:ea typeface="KaiTi" panose="02010609060101010101" pitchFamily="49" charset="-122"/>
              </a:rPr>
              <a:t>——</a:t>
            </a:r>
            <a:r>
              <a:rPr lang="zh-CN" altLang="en-US" b="1" dirty="0">
                <a:solidFill>
                  <a:srgbClr val="006196"/>
                </a:solidFill>
                <a:latin typeface="KaiTi" panose="02010609060101010101" pitchFamily="49" charset="-122"/>
                <a:ea typeface="KaiTi" panose="02010609060101010101" pitchFamily="49" charset="-122"/>
              </a:rPr>
              <a:t>实验结果</a:t>
            </a:r>
            <a:r>
              <a:rPr lang="en-US" altLang="zh-CN" b="1" dirty="0">
                <a:solidFill>
                  <a:srgbClr val="006196"/>
                </a:solidFill>
                <a:latin typeface="KaiTi" panose="02010609060101010101" pitchFamily="49" charset="-122"/>
                <a:ea typeface="KaiTi" panose="02010609060101010101" pitchFamily="49" charset="-122"/>
              </a:rPr>
              <a:t>1</a:t>
            </a:r>
          </a:p>
          <a:p>
            <a:pPr eaLnBrk="1" hangingPunct="1">
              <a:lnSpc>
                <a:spcPct val="100000"/>
              </a:lnSpc>
              <a:spcBef>
                <a:spcPct val="0"/>
              </a:spcBef>
              <a:buSzTx/>
              <a:buFontTx/>
              <a:buNone/>
            </a:pPr>
            <a:endParaRPr lang="en-US" altLang="zh-CN" b="1" dirty="0">
              <a:solidFill>
                <a:srgbClr val="006196"/>
              </a:solidFill>
              <a:latin typeface="微软雅黑" charset="0"/>
              <a:ea typeface="微软雅黑" charset="0"/>
            </a:endParaRPr>
          </a:p>
        </p:txBody>
      </p:sp>
      <p:pic>
        <p:nvPicPr>
          <p:cNvPr id="4" name="图片 3">
            <a:extLst>
              <a:ext uri="{FF2B5EF4-FFF2-40B4-BE49-F238E27FC236}">
                <a16:creationId xmlns:a16="http://schemas.microsoft.com/office/drawing/2014/main" id="{1D394329-D83F-2B43-BDD0-9A7383B66ECC}"/>
              </a:ext>
            </a:extLst>
          </p:cNvPr>
          <p:cNvPicPr>
            <a:picLocks noChangeAspect="1"/>
          </p:cNvPicPr>
          <p:nvPr/>
        </p:nvPicPr>
        <p:blipFill rotWithShape="1">
          <a:blip r:embed="rId4"/>
          <a:srcRect r="27570"/>
          <a:stretch/>
        </p:blipFill>
        <p:spPr>
          <a:xfrm>
            <a:off x="1226019" y="2636912"/>
            <a:ext cx="6691962" cy="2056992"/>
          </a:xfrm>
          <a:prstGeom prst="rect">
            <a:avLst/>
          </a:prstGeom>
        </p:spPr>
      </p:pic>
      <p:sp>
        <p:nvSpPr>
          <p:cNvPr id="9" name="文本框 8">
            <a:extLst>
              <a:ext uri="{FF2B5EF4-FFF2-40B4-BE49-F238E27FC236}">
                <a16:creationId xmlns:a16="http://schemas.microsoft.com/office/drawing/2014/main" id="{920E42EE-2816-8547-9FBB-C0C8F2D4309E}"/>
              </a:ext>
            </a:extLst>
          </p:cNvPr>
          <p:cNvSpPr txBox="1"/>
          <p:nvPr/>
        </p:nvSpPr>
        <p:spPr>
          <a:xfrm>
            <a:off x="795569" y="1628800"/>
            <a:ext cx="8168919" cy="766044"/>
          </a:xfrm>
          <a:prstGeom prst="rect">
            <a:avLst/>
          </a:prstGeom>
          <a:noFill/>
        </p:spPr>
        <p:txBody>
          <a:bodyPr wrap="square" lIns="0" tIns="0" rIns="0" bIns="0" rtlCol="0">
            <a:spAutoFit/>
          </a:bodyPr>
          <a:lstStyle/>
          <a:p>
            <a:pPr indent="457200">
              <a:lnSpc>
                <a:spcPct val="150000"/>
              </a:lnSpc>
            </a:pPr>
            <a:r>
              <a:rPr lang="zh-CN" altLang="en-US" sz="1800" dirty="0">
                <a:solidFill>
                  <a:srgbClr val="477AB1"/>
                </a:solidFill>
                <a:latin typeface="KaiTi" panose="02010609060101010101" pitchFamily="49" charset="-122"/>
                <a:ea typeface="KaiTi" panose="02010609060101010101" pitchFamily="49" charset="-122"/>
                <a:sym typeface="+mn-ea"/>
              </a:rPr>
              <a:t>为了验证机器学习算法在大规模建筑物室内环境下的适用性，本文使用了 </a:t>
            </a:r>
            <a:r>
              <a:rPr lang="en-US" altLang="zh-CN" sz="1800" dirty="0">
                <a:solidFill>
                  <a:srgbClr val="477AB1"/>
                </a:solidFill>
                <a:latin typeface="KaiTi" panose="02010609060101010101" pitchFamily="49" charset="-122"/>
                <a:ea typeface="KaiTi" panose="02010609060101010101" pitchFamily="49" charset="-122"/>
                <a:sym typeface="+mn-ea"/>
              </a:rPr>
              <a:t>UJINDOORLOC </a:t>
            </a:r>
            <a:r>
              <a:rPr lang="zh-CN" altLang="en-US" sz="1800" dirty="0">
                <a:solidFill>
                  <a:srgbClr val="477AB1"/>
                </a:solidFill>
                <a:latin typeface="KaiTi" panose="02010609060101010101" pitchFamily="49" charset="-122"/>
                <a:ea typeface="KaiTi" panose="02010609060101010101" pitchFamily="49" charset="-122"/>
                <a:sym typeface="+mn-ea"/>
              </a:rPr>
              <a:t>公开数据集，同时设计了常用算法的定位实验，具体实验结果如下</a:t>
            </a:r>
            <a:r>
              <a:rPr lang="en-US" altLang="zh-CN" sz="1800" dirty="0">
                <a:solidFill>
                  <a:srgbClr val="477AB1"/>
                </a:solidFill>
                <a:latin typeface="KaiTi" panose="02010609060101010101" pitchFamily="49" charset="-122"/>
                <a:ea typeface="KaiTi" panose="02010609060101010101" pitchFamily="49" charset="-122"/>
                <a:sym typeface="+mn-ea"/>
              </a:rPr>
              <a:t>: </a:t>
            </a:r>
          </a:p>
        </p:txBody>
      </p:sp>
      <p:grpSp>
        <p:nvGrpSpPr>
          <p:cNvPr id="8" name="组合 7">
            <a:extLst>
              <a:ext uri="{FF2B5EF4-FFF2-40B4-BE49-F238E27FC236}">
                <a16:creationId xmlns:a16="http://schemas.microsoft.com/office/drawing/2014/main" id="{60983F3C-50ED-3543-A500-1FFEE89357C5}"/>
              </a:ext>
            </a:extLst>
          </p:cNvPr>
          <p:cNvGrpSpPr/>
          <p:nvPr/>
        </p:nvGrpSpPr>
        <p:grpSpPr>
          <a:xfrm>
            <a:off x="1079612" y="3245227"/>
            <a:ext cx="6984776" cy="840361"/>
            <a:chOff x="1043608" y="3861048"/>
            <a:chExt cx="6984776" cy="840361"/>
          </a:xfrm>
        </p:grpSpPr>
        <p:cxnSp>
          <p:nvCxnSpPr>
            <p:cNvPr id="3" name="直线连接符 2">
              <a:extLst>
                <a:ext uri="{FF2B5EF4-FFF2-40B4-BE49-F238E27FC236}">
                  <a16:creationId xmlns:a16="http://schemas.microsoft.com/office/drawing/2014/main" id="{EED0AA2D-9E51-FE47-9517-A1831DE08E70}"/>
                </a:ext>
              </a:extLst>
            </p:cNvPr>
            <p:cNvCxnSpPr/>
            <p:nvPr/>
          </p:nvCxnSpPr>
          <p:spPr>
            <a:xfrm>
              <a:off x="1043608" y="3861048"/>
              <a:ext cx="698477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线连接符 6">
              <a:extLst>
                <a:ext uri="{FF2B5EF4-FFF2-40B4-BE49-F238E27FC236}">
                  <a16:creationId xmlns:a16="http://schemas.microsoft.com/office/drawing/2014/main" id="{48619814-371D-214B-8E99-85712B02134C}"/>
                </a:ext>
              </a:extLst>
            </p:cNvPr>
            <p:cNvCxnSpPr/>
            <p:nvPr/>
          </p:nvCxnSpPr>
          <p:spPr>
            <a:xfrm>
              <a:off x="1043608" y="4701409"/>
              <a:ext cx="698477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线连接符 5">
              <a:extLst>
                <a:ext uri="{FF2B5EF4-FFF2-40B4-BE49-F238E27FC236}">
                  <a16:creationId xmlns:a16="http://schemas.microsoft.com/office/drawing/2014/main" id="{49D3AC5B-B908-7C4C-8EB2-8F80CD425820}"/>
                </a:ext>
              </a:extLst>
            </p:cNvPr>
            <p:cNvCxnSpPr/>
            <p:nvPr/>
          </p:nvCxnSpPr>
          <p:spPr>
            <a:xfrm>
              <a:off x="1043608" y="3861048"/>
              <a:ext cx="0" cy="83285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线连接符 9">
              <a:extLst>
                <a:ext uri="{FF2B5EF4-FFF2-40B4-BE49-F238E27FC236}">
                  <a16:creationId xmlns:a16="http://schemas.microsoft.com/office/drawing/2014/main" id="{721E818B-CB11-A44C-867F-1B81EEA01FB9}"/>
                </a:ext>
              </a:extLst>
            </p:cNvPr>
            <p:cNvCxnSpPr/>
            <p:nvPr/>
          </p:nvCxnSpPr>
          <p:spPr>
            <a:xfrm>
              <a:off x="8028384" y="3868553"/>
              <a:ext cx="0" cy="83285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492286085"/>
      </p:ext>
    </p:extLst>
  </p:cSld>
  <p:clrMapOvr>
    <a:masterClrMapping/>
  </p:clrMapOvr>
  <mc:AlternateContent xmlns:mc="http://schemas.openxmlformats.org/markup-compatibility/2006" xmlns:p14="http://schemas.microsoft.com/office/powerpoint/2010/main">
    <mc:Choice Requires="p14">
      <p:transition p14:dur="0" advTm="10267"/>
    </mc:Choice>
    <mc:Fallback xmlns="">
      <p:transition advTm="102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标题 7169"/>
          <p:cNvSpPr>
            <a:spLocks noGrp="1" noChangeArrowheads="1"/>
          </p:cNvSpPr>
          <p:nvPr/>
        </p:nvSpPr>
        <p:spPr bwMode="auto">
          <a:xfrm>
            <a:off x="2267744" y="281990"/>
            <a:ext cx="7025144"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54000" anchorCtr="1"/>
          <a:lstStyle>
            <a:lvl1pPr>
              <a:lnSpc>
                <a:spcPct val="110000"/>
              </a:lnSpc>
              <a:spcBef>
                <a:spcPct val="20000"/>
              </a:spcBef>
              <a:buSzPct val="120000"/>
              <a:buBlip>
                <a:blip r:embed="rId3"/>
              </a:buBlip>
              <a:defRPr sz="2800">
                <a:solidFill>
                  <a:srgbClr val="133984"/>
                </a:solidFill>
                <a:latin typeface="Arial" charset="0"/>
                <a:ea typeface="黑体" charset="0"/>
              </a:defRPr>
            </a:lvl1pPr>
            <a:lvl2pPr marL="742950" indent="-285750">
              <a:lnSpc>
                <a:spcPct val="110000"/>
              </a:lnSpc>
              <a:spcBef>
                <a:spcPct val="20000"/>
              </a:spcBef>
              <a:buClr>
                <a:srgbClr val="000066"/>
              </a:buClr>
              <a:buChar char="•"/>
              <a:defRPr sz="2400">
                <a:solidFill>
                  <a:srgbClr val="133984"/>
                </a:solidFill>
                <a:latin typeface="Arial" charset="0"/>
                <a:ea typeface="黑体" charset="0"/>
              </a:defRPr>
            </a:lvl2pPr>
            <a:lvl3pPr marL="1143000" indent="-228600">
              <a:spcBef>
                <a:spcPct val="20000"/>
              </a:spcBef>
              <a:buChar char="•"/>
              <a:defRPr sz="2400">
                <a:solidFill>
                  <a:schemeClr val="tx1"/>
                </a:solidFill>
                <a:latin typeface="Arial" charset="0"/>
                <a:ea typeface="黑体" charset="0"/>
              </a:defRPr>
            </a:lvl3pPr>
            <a:lvl4pPr marL="1600200" indent="-228600">
              <a:spcBef>
                <a:spcPct val="20000"/>
              </a:spcBef>
              <a:buChar char="–"/>
              <a:defRPr sz="2000">
                <a:solidFill>
                  <a:schemeClr val="tx1"/>
                </a:solidFill>
                <a:latin typeface="Arial" charset="0"/>
                <a:ea typeface="黑体" charset="0"/>
              </a:defRPr>
            </a:lvl4pPr>
            <a:lvl5pPr marL="2057400" indent="-228600">
              <a:spcBef>
                <a:spcPct val="20000"/>
              </a:spcBef>
              <a:buChar char="»"/>
              <a:defRPr sz="2000">
                <a:solidFill>
                  <a:schemeClr val="tx1"/>
                </a:solidFill>
                <a:latin typeface="Arial" charset="0"/>
                <a:ea typeface="黑体" charset="0"/>
              </a:defRPr>
            </a:lvl5pPr>
            <a:lvl6pPr marL="2514600" indent="-228600" eaLnBrk="0" fontAlgn="base" hangingPunct="0">
              <a:spcBef>
                <a:spcPct val="20000"/>
              </a:spcBef>
              <a:spcAft>
                <a:spcPct val="0"/>
              </a:spcAft>
              <a:buChar char="»"/>
              <a:defRPr sz="2000">
                <a:solidFill>
                  <a:schemeClr val="tx1"/>
                </a:solidFill>
                <a:latin typeface="Arial" charset="0"/>
                <a:ea typeface="黑体" charset="0"/>
              </a:defRPr>
            </a:lvl6pPr>
            <a:lvl7pPr marL="2971800" indent="-228600" eaLnBrk="0" fontAlgn="base" hangingPunct="0">
              <a:spcBef>
                <a:spcPct val="20000"/>
              </a:spcBef>
              <a:spcAft>
                <a:spcPct val="0"/>
              </a:spcAft>
              <a:buChar char="»"/>
              <a:defRPr sz="2000">
                <a:solidFill>
                  <a:schemeClr val="tx1"/>
                </a:solidFill>
                <a:latin typeface="Arial" charset="0"/>
                <a:ea typeface="黑体" charset="0"/>
              </a:defRPr>
            </a:lvl7pPr>
            <a:lvl8pPr marL="3429000" indent="-228600" eaLnBrk="0" fontAlgn="base" hangingPunct="0">
              <a:spcBef>
                <a:spcPct val="20000"/>
              </a:spcBef>
              <a:spcAft>
                <a:spcPct val="0"/>
              </a:spcAft>
              <a:buChar char="»"/>
              <a:defRPr sz="2000">
                <a:solidFill>
                  <a:schemeClr val="tx1"/>
                </a:solidFill>
                <a:latin typeface="Arial" charset="0"/>
                <a:ea typeface="黑体" charset="0"/>
              </a:defRPr>
            </a:lvl8pPr>
            <a:lvl9pPr marL="3886200" indent="-228600" eaLnBrk="0" fontAlgn="base" hangingPunct="0">
              <a:spcBef>
                <a:spcPct val="20000"/>
              </a:spcBef>
              <a:spcAft>
                <a:spcPct val="0"/>
              </a:spcAft>
              <a:buChar char="»"/>
              <a:defRPr sz="2000">
                <a:solidFill>
                  <a:schemeClr val="tx1"/>
                </a:solidFill>
                <a:latin typeface="Arial" charset="0"/>
                <a:ea typeface="黑体" charset="0"/>
              </a:defRPr>
            </a:lvl9pPr>
          </a:lstStyle>
          <a:p>
            <a:pPr eaLnBrk="1" hangingPunct="1">
              <a:lnSpc>
                <a:spcPct val="100000"/>
              </a:lnSpc>
              <a:spcBef>
                <a:spcPct val="0"/>
              </a:spcBef>
              <a:buSzTx/>
              <a:buNone/>
            </a:pPr>
            <a:r>
              <a:rPr lang="zh-CN" altLang="en-US" b="1" dirty="0">
                <a:solidFill>
                  <a:srgbClr val="006196"/>
                </a:solidFill>
                <a:latin typeface="KaiTi" panose="02010609060101010101" pitchFamily="49" charset="-122"/>
                <a:ea typeface="KaiTi" panose="02010609060101010101" pitchFamily="49" charset="-122"/>
              </a:rPr>
              <a:t>机器学习与指纹定位</a:t>
            </a:r>
            <a:r>
              <a:rPr lang="en-US" altLang="zh-CN" b="1" dirty="0">
                <a:solidFill>
                  <a:srgbClr val="006196"/>
                </a:solidFill>
                <a:latin typeface="KaiTi" panose="02010609060101010101" pitchFamily="49" charset="-122"/>
                <a:ea typeface="KaiTi" panose="02010609060101010101" pitchFamily="49" charset="-122"/>
              </a:rPr>
              <a:t>——</a:t>
            </a:r>
            <a:r>
              <a:rPr lang="zh-CN" altLang="en-US" b="1" dirty="0">
                <a:solidFill>
                  <a:srgbClr val="006196"/>
                </a:solidFill>
                <a:latin typeface="KaiTi" panose="02010609060101010101" pitchFamily="49" charset="-122"/>
                <a:ea typeface="KaiTi" panose="02010609060101010101" pitchFamily="49" charset="-122"/>
              </a:rPr>
              <a:t>目前挑战</a:t>
            </a:r>
            <a:endParaRPr lang="en-US" altLang="zh-CN" b="1" dirty="0">
              <a:solidFill>
                <a:srgbClr val="006196"/>
              </a:solidFill>
              <a:latin typeface="KaiTi" panose="02010609060101010101" pitchFamily="49" charset="-122"/>
              <a:ea typeface="KaiTi" panose="02010609060101010101" pitchFamily="49" charset="-122"/>
            </a:endParaRPr>
          </a:p>
          <a:p>
            <a:pPr eaLnBrk="1" hangingPunct="1">
              <a:lnSpc>
                <a:spcPct val="100000"/>
              </a:lnSpc>
              <a:spcBef>
                <a:spcPct val="0"/>
              </a:spcBef>
              <a:buSzTx/>
              <a:buFontTx/>
              <a:buNone/>
            </a:pPr>
            <a:endParaRPr lang="en-US" altLang="zh-CN" b="1" dirty="0">
              <a:solidFill>
                <a:srgbClr val="006196"/>
              </a:solidFill>
              <a:latin typeface="微软雅黑" charset="0"/>
              <a:ea typeface="微软雅黑" charset="0"/>
            </a:endParaRPr>
          </a:p>
        </p:txBody>
      </p:sp>
      <p:sp>
        <p:nvSpPr>
          <p:cNvPr id="9" name="文本框 8">
            <a:extLst>
              <a:ext uri="{FF2B5EF4-FFF2-40B4-BE49-F238E27FC236}">
                <a16:creationId xmlns:a16="http://schemas.microsoft.com/office/drawing/2014/main" id="{DC778FB9-6180-574C-B99F-41F713E4EAA1}"/>
              </a:ext>
            </a:extLst>
          </p:cNvPr>
          <p:cNvSpPr txBox="1"/>
          <p:nvPr/>
        </p:nvSpPr>
        <p:spPr>
          <a:xfrm>
            <a:off x="539552" y="1340768"/>
            <a:ext cx="8460432" cy="766044"/>
          </a:xfrm>
          <a:prstGeom prst="rect">
            <a:avLst/>
          </a:prstGeom>
          <a:noFill/>
        </p:spPr>
        <p:txBody>
          <a:bodyPr wrap="square" lIns="0" tIns="0" rIns="0" bIns="0" rtlCol="0">
            <a:spAutoFit/>
          </a:bodyPr>
          <a:lstStyle/>
          <a:p>
            <a:pPr indent="457200">
              <a:lnSpc>
                <a:spcPct val="150000"/>
              </a:lnSpc>
            </a:pPr>
            <a:r>
              <a:rPr lang="zh-CN" altLang="en-US" sz="1800" dirty="0">
                <a:solidFill>
                  <a:srgbClr val="477AB1"/>
                </a:solidFill>
                <a:latin typeface="KaiTi" panose="02010609060101010101" pitchFamily="49" charset="-122"/>
                <a:ea typeface="KaiTi" panose="02010609060101010101" pitchFamily="49" charset="-122"/>
                <a:sym typeface="+mn-ea"/>
              </a:rPr>
              <a:t>传统的指纹定位模型解决的是单一物理空间下的定位问题，而在</a:t>
            </a:r>
            <a:r>
              <a:rPr lang="zh-CN" altLang="en-US" sz="1800" dirty="0">
                <a:solidFill>
                  <a:srgbClr val="FF0000"/>
                </a:solidFill>
                <a:latin typeface="KaiTi" panose="02010609060101010101" pitchFamily="49" charset="-122"/>
                <a:ea typeface="KaiTi" panose="02010609060101010101" pitchFamily="49" charset="-122"/>
                <a:sym typeface="+mn-ea"/>
              </a:rPr>
              <a:t>大规模多物理空间下的定位环境下</a:t>
            </a:r>
            <a:r>
              <a:rPr lang="zh-CN" altLang="en-US" sz="1800" dirty="0">
                <a:solidFill>
                  <a:srgbClr val="477AB1"/>
                </a:solidFill>
                <a:latin typeface="KaiTi" panose="02010609060101010101" pitchFamily="49" charset="-122"/>
                <a:ea typeface="KaiTi" panose="02010609060101010101" pitchFamily="49" charset="-122"/>
                <a:sym typeface="+mn-ea"/>
              </a:rPr>
              <a:t>，指纹数据的稀疏性导致了定位效果变差。</a:t>
            </a:r>
            <a:endParaRPr lang="en-US" altLang="zh-CN" sz="1800" dirty="0">
              <a:solidFill>
                <a:srgbClr val="477AB1"/>
              </a:solidFill>
              <a:latin typeface="KaiTi" panose="02010609060101010101" pitchFamily="49" charset="-122"/>
              <a:ea typeface="KaiTi" panose="02010609060101010101" pitchFamily="49" charset="-122"/>
              <a:sym typeface="+mn-ea"/>
            </a:endParaRPr>
          </a:p>
        </p:txBody>
      </p:sp>
      <p:pic>
        <p:nvPicPr>
          <p:cNvPr id="6" name="图片 5">
            <a:extLst>
              <a:ext uri="{FF2B5EF4-FFF2-40B4-BE49-F238E27FC236}">
                <a16:creationId xmlns:a16="http://schemas.microsoft.com/office/drawing/2014/main" id="{E2988DE5-66ED-9C41-89F1-260B9985A9C9}"/>
              </a:ext>
            </a:extLst>
          </p:cNvPr>
          <p:cNvPicPr>
            <a:picLocks noChangeAspect="1"/>
          </p:cNvPicPr>
          <p:nvPr/>
        </p:nvPicPr>
        <p:blipFill>
          <a:blip r:embed="rId4"/>
          <a:stretch>
            <a:fillRect/>
          </a:stretch>
        </p:blipFill>
        <p:spPr>
          <a:xfrm>
            <a:off x="755576" y="2420888"/>
            <a:ext cx="4896544" cy="4074806"/>
          </a:xfrm>
          <a:prstGeom prst="rect">
            <a:avLst/>
          </a:prstGeom>
        </p:spPr>
      </p:pic>
    </p:spTree>
    <p:custDataLst>
      <p:tags r:id="rId1"/>
    </p:custDataLst>
    <p:extLst>
      <p:ext uri="{BB962C8B-B14F-4D97-AF65-F5344CB8AC3E}">
        <p14:creationId xmlns:p14="http://schemas.microsoft.com/office/powerpoint/2010/main" val="2510519885"/>
      </p:ext>
    </p:extLst>
  </p:cSld>
  <p:clrMapOvr>
    <a:masterClrMapping/>
  </p:clrMapOvr>
  <mc:AlternateContent xmlns:mc="http://schemas.openxmlformats.org/markup-compatibility/2006" xmlns:p14="http://schemas.microsoft.com/office/powerpoint/2010/main">
    <mc:Choice Requires="p14">
      <p:transition spd="slow" p14:dur="2000" advTm="14469"/>
    </mc:Choice>
    <mc:Fallback xmlns="">
      <p:transition spd="slow" advTm="144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标题 7169"/>
          <p:cNvSpPr>
            <a:spLocks noGrp="1" noChangeArrowheads="1"/>
          </p:cNvSpPr>
          <p:nvPr/>
        </p:nvSpPr>
        <p:spPr bwMode="auto">
          <a:xfrm>
            <a:off x="2267744" y="281990"/>
            <a:ext cx="7025144"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54000" anchorCtr="1"/>
          <a:lstStyle>
            <a:lvl1pPr>
              <a:lnSpc>
                <a:spcPct val="110000"/>
              </a:lnSpc>
              <a:spcBef>
                <a:spcPct val="20000"/>
              </a:spcBef>
              <a:buSzPct val="120000"/>
              <a:buBlip>
                <a:blip r:embed="rId3"/>
              </a:buBlip>
              <a:defRPr sz="2800">
                <a:solidFill>
                  <a:srgbClr val="133984"/>
                </a:solidFill>
                <a:latin typeface="Arial" charset="0"/>
                <a:ea typeface="黑体" charset="0"/>
              </a:defRPr>
            </a:lvl1pPr>
            <a:lvl2pPr marL="742950" indent="-285750">
              <a:lnSpc>
                <a:spcPct val="110000"/>
              </a:lnSpc>
              <a:spcBef>
                <a:spcPct val="20000"/>
              </a:spcBef>
              <a:buClr>
                <a:srgbClr val="000066"/>
              </a:buClr>
              <a:buChar char="•"/>
              <a:defRPr sz="2400">
                <a:solidFill>
                  <a:srgbClr val="133984"/>
                </a:solidFill>
                <a:latin typeface="Arial" charset="0"/>
                <a:ea typeface="黑体" charset="0"/>
              </a:defRPr>
            </a:lvl2pPr>
            <a:lvl3pPr marL="1143000" indent="-228600">
              <a:spcBef>
                <a:spcPct val="20000"/>
              </a:spcBef>
              <a:buChar char="•"/>
              <a:defRPr sz="2400">
                <a:solidFill>
                  <a:schemeClr val="tx1"/>
                </a:solidFill>
                <a:latin typeface="Arial" charset="0"/>
                <a:ea typeface="黑体" charset="0"/>
              </a:defRPr>
            </a:lvl3pPr>
            <a:lvl4pPr marL="1600200" indent="-228600">
              <a:spcBef>
                <a:spcPct val="20000"/>
              </a:spcBef>
              <a:buChar char="–"/>
              <a:defRPr sz="2000">
                <a:solidFill>
                  <a:schemeClr val="tx1"/>
                </a:solidFill>
                <a:latin typeface="Arial" charset="0"/>
                <a:ea typeface="黑体" charset="0"/>
              </a:defRPr>
            </a:lvl4pPr>
            <a:lvl5pPr marL="2057400" indent="-228600">
              <a:spcBef>
                <a:spcPct val="20000"/>
              </a:spcBef>
              <a:buChar char="»"/>
              <a:defRPr sz="2000">
                <a:solidFill>
                  <a:schemeClr val="tx1"/>
                </a:solidFill>
                <a:latin typeface="Arial" charset="0"/>
                <a:ea typeface="黑体" charset="0"/>
              </a:defRPr>
            </a:lvl5pPr>
            <a:lvl6pPr marL="2514600" indent="-228600" eaLnBrk="0" fontAlgn="base" hangingPunct="0">
              <a:spcBef>
                <a:spcPct val="20000"/>
              </a:spcBef>
              <a:spcAft>
                <a:spcPct val="0"/>
              </a:spcAft>
              <a:buChar char="»"/>
              <a:defRPr sz="2000">
                <a:solidFill>
                  <a:schemeClr val="tx1"/>
                </a:solidFill>
                <a:latin typeface="Arial" charset="0"/>
                <a:ea typeface="黑体" charset="0"/>
              </a:defRPr>
            </a:lvl6pPr>
            <a:lvl7pPr marL="2971800" indent="-228600" eaLnBrk="0" fontAlgn="base" hangingPunct="0">
              <a:spcBef>
                <a:spcPct val="20000"/>
              </a:spcBef>
              <a:spcAft>
                <a:spcPct val="0"/>
              </a:spcAft>
              <a:buChar char="»"/>
              <a:defRPr sz="2000">
                <a:solidFill>
                  <a:schemeClr val="tx1"/>
                </a:solidFill>
                <a:latin typeface="Arial" charset="0"/>
                <a:ea typeface="黑体" charset="0"/>
              </a:defRPr>
            </a:lvl7pPr>
            <a:lvl8pPr marL="3429000" indent="-228600" eaLnBrk="0" fontAlgn="base" hangingPunct="0">
              <a:spcBef>
                <a:spcPct val="20000"/>
              </a:spcBef>
              <a:spcAft>
                <a:spcPct val="0"/>
              </a:spcAft>
              <a:buChar char="»"/>
              <a:defRPr sz="2000">
                <a:solidFill>
                  <a:schemeClr val="tx1"/>
                </a:solidFill>
                <a:latin typeface="Arial" charset="0"/>
                <a:ea typeface="黑体" charset="0"/>
              </a:defRPr>
            </a:lvl8pPr>
            <a:lvl9pPr marL="3886200" indent="-228600" eaLnBrk="0" fontAlgn="base" hangingPunct="0">
              <a:spcBef>
                <a:spcPct val="20000"/>
              </a:spcBef>
              <a:spcAft>
                <a:spcPct val="0"/>
              </a:spcAft>
              <a:buChar char="»"/>
              <a:defRPr sz="2000">
                <a:solidFill>
                  <a:schemeClr val="tx1"/>
                </a:solidFill>
                <a:latin typeface="Arial" charset="0"/>
                <a:ea typeface="黑体" charset="0"/>
              </a:defRPr>
            </a:lvl9pPr>
          </a:lstStyle>
          <a:p>
            <a:pPr eaLnBrk="1" hangingPunct="1">
              <a:lnSpc>
                <a:spcPct val="100000"/>
              </a:lnSpc>
              <a:spcBef>
                <a:spcPct val="0"/>
              </a:spcBef>
              <a:buSzTx/>
              <a:buNone/>
            </a:pPr>
            <a:r>
              <a:rPr lang="zh-CN" altLang="en-US" b="1" dirty="0">
                <a:solidFill>
                  <a:srgbClr val="006196"/>
                </a:solidFill>
                <a:latin typeface="KaiTi" panose="02010609060101010101" pitchFamily="49" charset="-122"/>
                <a:ea typeface="KaiTi" panose="02010609060101010101" pitchFamily="49" charset="-122"/>
              </a:rPr>
              <a:t>机器学习与指纹定位</a:t>
            </a:r>
            <a:r>
              <a:rPr lang="en-US" altLang="zh-CN" b="1" dirty="0">
                <a:solidFill>
                  <a:srgbClr val="006196"/>
                </a:solidFill>
                <a:latin typeface="KaiTi" panose="02010609060101010101" pitchFamily="49" charset="-122"/>
                <a:ea typeface="KaiTi" panose="02010609060101010101" pitchFamily="49" charset="-122"/>
              </a:rPr>
              <a:t>——</a:t>
            </a:r>
            <a:r>
              <a:rPr lang="zh-CN" altLang="en-US" b="1" dirty="0">
                <a:solidFill>
                  <a:srgbClr val="006196"/>
                </a:solidFill>
                <a:latin typeface="KaiTi" panose="02010609060101010101" pitchFamily="49" charset="-122"/>
                <a:ea typeface="KaiTi" panose="02010609060101010101" pitchFamily="49" charset="-122"/>
              </a:rPr>
              <a:t>解决方案</a:t>
            </a:r>
            <a:endParaRPr lang="en-US" altLang="zh-CN" b="1" dirty="0">
              <a:solidFill>
                <a:srgbClr val="006196"/>
              </a:solidFill>
              <a:latin typeface="KaiTi" panose="02010609060101010101" pitchFamily="49" charset="-122"/>
              <a:ea typeface="KaiTi" panose="02010609060101010101" pitchFamily="49" charset="-122"/>
            </a:endParaRPr>
          </a:p>
          <a:p>
            <a:pPr eaLnBrk="1" hangingPunct="1">
              <a:lnSpc>
                <a:spcPct val="100000"/>
              </a:lnSpc>
              <a:spcBef>
                <a:spcPct val="0"/>
              </a:spcBef>
              <a:buSzTx/>
              <a:buFontTx/>
              <a:buNone/>
            </a:pPr>
            <a:endParaRPr lang="en-US" altLang="zh-CN" b="1" dirty="0">
              <a:solidFill>
                <a:srgbClr val="006196"/>
              </a:solidFill>
              <a:latin typeface="微软雅黑" charset="0"/>
              <a:ea typeface="微软雅黑" charset="0"/>
            </a:endParaRPr>
          </a:p>
        </p:txBody>
      </p:sp>
      <p:sp>
        <p:nvSpPr>
          <p:cNvPr id="9" name="文本框 8">
            <a:extLst>
              <a:ext uri="{FF2B5EF4-FFF2-40B4-BE49-F238E27FC236}">
                <a16:creationId xmlns:a16="http://schemas.microsoft.com/office/drawing/2014/main" id="{DC778FB9-6180-574C-B99F-41F713E4EAA1}"/>
              </a:ext>
            </a:extLst>
          </p:cNvPr>
          <p:cNvSpPr txBox="1"/>
          <p:nvPr/>
        </p:nvSpPr>
        <p:spPr>
          <a:xfrm>
            <a:off x="692713" y="1340768"/>
            <a:ext cx="8199767" cy="766044"/>
          </a:xfrm>
          <a:prstGeom prst="rect">
            <a:avLst/>
          </a:prstGeom>
          <a:noFill/>
        </p:spPr>
        <p:txBody>
          <a:bodyPr wrap="square" lIns="0" tIns="0" rIns="0" bIns="0" rtlCol="0">
            <a:spAutoFit/>
          </a:bodyPr>
          <a:lstStyle/>
          <a:p>
            <a:pPr indent="457200">
              <a:lnSpc>
                <a:spcPct val="150000"/>
              </a:lnSpc>
            </a:pPr>
            <a:r>
              <a:rPr lang="zh-CN" altLang="en-US" sz="1800" dirty="0">
                <a:solidFill>
                  <a:srgbClr val="477AB1"/>
                </a:solidFill>
                <a:latin typeface="KaiTi" panose="02010609060101010101" pitchFamily="49" charset="-122"/>
                <a:ea typeface="KaiTi" panose="02010609060101010101" pitchFamily="49" charset="-122"/>
                <a:sym typeface="+mn-ea"/>
              </a:rPr>
              <a:t>通过</a:t>
            </a:r>
            <a:r>
              <a:rPr lang="zh-CN" altLang="en-US" sz="1800" dirty="0">
                <a:solidFill>
                  <a:srgbClr val="FF0000"/>
                </a:solidFill>
                <a:latin typeface="KaiTi" panose="02010609060101010101" pitchFamily="49" charset="-122"/>
                <a:ea typeface="KaiTi" panose="02010609060101010101" pitchFamily="49" charset="-122"/>
                <a:sym typeface="+mn-ea"/>
              </a:rPr>
              <a:t>深层神经网络</a:t>
            </a:r>
            <a:r>
              <a:rPr lang="zh-CN" altLang="en-US" sz="1800" dirty="0">
                <a:solidFill>
                  <a:srgbClr val="477AB1"/>
                </a:solidFill>
                <a:latin typeface="KaiTi" panose="02010609060101010101" pitchFamily="49" charset="-122"/>
                <a:ea typeface="KaiTi" panose="02010609060101010101" pitchFamily="49" charset="-122"/>
                <a:sym typeface="+mn-ea"/>
              </a:rPr>
              <a:t>挖掘出不同物理空间下的</a:t>
            </a:r>
            <a:r>
              <a:rPr lang="zh-CN" altLang="en-US" sz="1800" dirty="0">
                <a:solidFill>
                  <a:srgbClr val="FF0000"/>
                </a:solidFill>
                <a:latin typeface="KaiTi" panose="02010609060101010101" pitchFamily="49" charset="-122"/>
                <a:ea typeface="KaiTi" panose="02010609060101010101" pitchFamily="49" charset="-122"/>
                <a:sym typeface="+mn-ea"/>
              </a:rPr>
              <a:t>潜在特征</a:t>
            </a:r>
            <a:r>
              <a:rPr lang="zh-CN" altLang="en-US" sz="1800" dirty="0">
                <a:solidFill>
                  <a:srgbClr val="477AB1"/>
                </a:solidFill>
                <a:latin typeface="KaiTi" panose="02010609060101010101" pitchFamily="49" charset="-122"/>
                <a:ea typeface="KaiTi" panose="02010609060101010101" pitchFamily="49" charset="-122"/>
                <a:sym typeface="+mn-ea"/>
              </a:rPr>
              <a:t>，再采用机器学习算法学习出指纹向量和位置坐标之间的非线性函数，实现定位；</a:t>
            </a:r>
            <a:endParaRPr lang="en-US" altLang="zh-CN" sz="1800" dirty="0">
              <a:solidFill>
                <a:srgbClr val="477AB1"/>
              </a:solidFill>
              <a:latin typeface="KaiTi" panose="02010609060101010101" pitchFamily="49" charset="-122"/>
              <a:ea typeface="KaiTi" panose="02010609060101010101" pitchFamily="49" charset="-122"/>
              <a:sym typeface="+mn-ea"/>
            </a:endParaRPr>
          </a:p>
        </p:txBody>
      </p:sp>
      <p:pic>
        <p:nvPicPr>
          <p:cNvPr id="3" name="图片 2">
            <a:extLst>
              <a:ext uri="{FF2B5EF4-FFF2-40B4-BE49-F238E27FC236}">
                <a16:creationId xmlns:a16="http://schemas.microsoft.com/office/drawing/2014/main" id="{447FFFFA-7984-F94E-9605-157ECAFC4AB9}"/>
              </a:ext>
            </a:extLst>
          </p:cNvPr>
          <p:cNvPicPr>
            <a:picLocks noChangeAspect="1"/>
          </p:cNvPicPr>
          <p:nvPr/>
        </p:nvPicPr>
        <p:blipFill>
          <a:blip r:embed="rId4"/>
          <a:stretch>
            <a:fillRect/>
          </a:stretch>
        </p:blipFill>
        <p:spPr>
          <a:xfrm>
            <a:off x="1043608" y="2348880"/>
            <a:ext cx="5256584" cy="4059314"/>
          </a:xfrm>
          <a:prstGeom prst="rect">
            <a:avLst/>
          </a:prstGeom>
        </p:spPr>
      </p:pic>
    </p:spTree>
    <p:custDataLst>
      <p:tags r:id="rId1"/>
    </p:custDataLst>
    <p:extLst>
      <p:ext uri="{BB962C8B-B14F-4D97-AF65-F5344CB8AC3E}">
        <p14:creationId xmlns:p14="http://schemas.microsoft.com/office/powerpoint/2010/main" val="515932779"/>
      </p:ext>
    </p:extLst>
  </p:cSld>
  <p:clrMapOvr>
    <a:masterClrMapping/>
  </p:clrMapOvr>
  <mc:AlternateContent xmlns:mc="http://schemas.openxmlformats.org/markup-compatibility/2006" xmlns:p14="http://schemas.microsoft.com/office/powerpoint/2010/main">
    <mc:Choice Requires="p14">
      <p:transition spd="slow" p14:dur="2000" advTm="10434"/>
    </mc:Choice>
    <mc:Fallback xmlns="">
      <p:transition spd="slow" advTm="1043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标题 7169"/>
          <p:cNvSpPr>
            <a:spLocks noGrp="1" noChangeArrowheads="1"/>
          </p:cNvSpPr>
          <p:nvPr/>
        </p:nvSpPr>
        <p:spPr bwMode="auto">
          <a:xfrm>
            <a:off x="2267744" y="281990"/>
            <a:ext cx="7025144"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54000" anchorCtr="1"/>
          <a:lstStyle>
            <a:lvl1pPr>
              <a:lnSpc>
                <a:spcPct val="110000"/>
              </a:lnSpc>
              <a:spcBef>
                <a:spcPct val="20000"/>
              </a:spcBef>
              <a:buSzPct val="120000"/>
              <a:buBlip>
                <a:blip r:embed="rId3"/>
              </a:buBlip>
              <a:defRPr sz="2800">
                <a:solidFill>
                  <a:srgbClr val="133984"/>
                </a:solidFill>
                <a:latin typeface="Arial" charset="0"/>
                <a:ea typeface="黑体" charset="0"/>
              </a:defRPr>
            </a:lvl1pPr>
            <a:lvl2pPr marL="742950" indent="-285750">
              <a:lnSpc>
                <a:spcPct val="110000"/>
              </a:lnSpc>
              <a:spcBef>
                <a:spcPct val="20000"/>
              </a:spcBef>
              <a:buClr>
                <a:srgbClr val="000066"/>
              </a:buClr>
              <a:buChar char="•"/>
              <a:defRPr sz="2400">
                <a:solidFill>
                  <a:srgbClr val="133984"/>
                </a:solidFill>
                <a:latin typeface="Arial" charset="0"/>
                <a:ea typeface="黑体" charset="0"/>
              </a:defRPr>
            </a:lvl2pPr>
            <a:lvl3pPr marL="1143000" indent="-228600">
              <a:spcBef>
                <a:spcPct val="20000"/>
              </a:spcBef>
              <a:buChar char="•"/>
              <a:defRPr sz="2400">
                <a:solidFill>
                  <a:schemeClr val="tx1"/>
                </a:solidFill>
                <a:latin typeface="Arial" charset="0"/>
                <a:ea typeface="黑体" charset="0"/>
              </a:defRPr>
            </a:lvl3pPr>
            <a:lvl4pPr marL="1600200" indent="-228600">
              <a:spcBef>
                <a:spcPct val="20000"/>
              </a:spcBef>
              <a:buChar char="–"/>
              <a:defRPr sz="2000">
                <a:solidFill>
                  <a:schemeClr val="tx1"/>
                </a:solidFill>
                <a:latin typeface="Arial" charset="0"/>
                <a:ea typeface="黑体" charset="0"/>
              </a:defRPr>
            </a:lvl4pPr>
            <a:lvl5pPr marL="2057400" indent="-228600">
              <a:spcBef>
                <a:spcPct val="20000"/>
              </a:spcBef>
              <a:buChar char="»"/>
              <a:defRPr sz="2000">
                <a:solidFill>
                  <a:schemeClr val="tx1"/>
                </a:solidFill>
                <a:latin typeface="Arial" charset="0"/>
                <a:ea typeface="黑体" charset="0"/>
              </a:defRPr>
            </a:lvl5pPr>
            <a:lvl6pPr marL="2514600" indent="-228600" eaLnBrk="0" fontAlgn="base" hangingPunct="0">
              <a:spcBef>
                <a:spcPct val="20000"/>
              </a:spcBef>
              <a:spcAft>
                <a:spcPct val="0"/>
              </a:spcAft>
              <a:buChar char="»"/>
              <a:defRPr sz="2000">
                <a:solidFill>
                  <a:schemeClr val="tx1"/>
                </a:solidFill>
                <a:latin typeface="Arial" charset="0"/>
                <a:ea typeface="黑体" charset="0"/>
              </a:defRPr>
            </a:lvl6pPr>
            <a:lvl7pPr marL="2971800" indent="-228600" eaLnBrk="0" fontAlgn="base" hangingPunct="0">
              <a:spcBef>
                <a:spcPct val="20000"/>
              </a:spcBef>
              <a:spcAft>
                <a:spcPct val="0"/>
              </a:spcAft>
              <a:buChar char="»"/>
              <a:defRPr sz="2000">
                <a:solidFill>
                  <a:schemeClr val="tx1"/>
                </a:solidFill>
                <a:latin typeface="Arial" charset="0"/>
                <a:ea typeface="黑体" charset="0"/>
              </a:defRPr>
            </a:lvl7pPr>
            <a:lvl8pPr marL="3429000" indent="-228600" eaLnBrk="0" fontAlgn="base" hangingPunct="0">
              <a:spcBef>
                <a:spcPct val="20000"/>
              </a:spcBef>
              <a:spcAft>
                <a:spcPct val="0"/>
              </a:spcAft>
              <a:buChar char="»"/>
              <a:defRPr sz="2000">
                <a:solidFill>
                  <a:schemeClr val="tx1"/>
                </a:solidFill>
                <a:latin typeface="Arial" charset="0"/>
                <a:ea typeface="黑体" charset="0"/>
              </a:defRPr>
            </a:lvl8pPr>
            <a:lvl9pPr marL="3886200" indent="-228600" eaLnBrk="0" fontAlgn="base" hangingPunct="0">
              <a:spcBef>
                <a:spcPct val="20000"/>
              </a:spcBef>
              <a:spcAft>
                <a:spcPct val="0"/>
              </a:spcAft>
              <a:buChar char="»"/>
              <a:defRPr sz="2000">
                <a:solidFill>
                  <a:schemeClr val="tx1"/>
                </a:solidFill>
                <a:latin typeface="Arial" charset="0"/>
                <a:ea typeface="黑体" charset="0"/>
              </a:defRPr>
            </a:lvl9pPr>
          </a:lstStyle>
          <a:p>
            <a:pPr eaLnBrk="1" hangingPunct="1">
              <a:lnSpc>
                <a:spcPct val="100000"/>
              </a:lnSpc>
              <a:spcBef>
                <a:spcPct val="0"/>
              </a:spcBef>
              <a:buSzTx/>
              <a:buNone/>
            </a:pPr>
            <a:r>
              <a:rPr lang="zh-CN" altLang="en-US" b="1" dirty="0">
                <a:solidFill>
                  <a:srgbClr val="006196"/>
                </a:solidFill>
                <a:latin typeface="KaiTi" panose="02010609060101010101" pitchFamily="49" charset="-122"/>
                <a:ea typeface="KaiTi" panose="02010609060101010101" pitchFamily="49" charset="-122"/>
              </a:rPr>
              <a:t>机器学习与指纹定位</a:t>
            </a:r>
            <a:r>
              <a:rPr lang="en-US" altLang="zh-CN" b="1" dirty="0">
                <a:solidFill>
                  <a:srgbClr val="006196"/>
                </a:solidFill>
                <a:latin typeface="KaiTi" panose="02010609060101010101" pitchFamily="49" charset="-122"/>
                <a:ea typeface="KaiTi" panose="02010609060101010101" pitchFamily="49" charset="-122"/>
              </a:rPr>
              <a:t>——</a:t>
            </a:r>
            <a:r>
              <a:rPr lang="zh-CN" altLang="en-US" b="1" dirty="0">
                <a:solidFill>
                  <a:srgbClr val="006196"/>
                </a:solidFill>
                <a:latin typeface="KaiTi" panose="02010609060101010101" pitchFamily="49" charset="-122"/>
                <a:ea typeface="KaiTi" panose="02010609060101010101" pitchFamily="49" charset="-122"/>
              </a:rPr>
              <a:t>网络模型</a:t>
            </a:r>
            <a:endParaRPr lang="en-US" altLang="zh-CN" b="1" dirty="0">
              <a:solidFill>
                <a:srgbClr val="006196"/>
              </a:solidFill>
              <a:latin typeface="KaiTi" panose="02010609060101010101" pitchFamily="49" charset="-122"/>
              <a:ea typeface="KaiTi" panose="02010609060101010101" pitchFamily="49" charset="-122"/>
            </a:endParaRPr>
          </a:p>
          <a:p>
            <a:pPr eaLnBrk="1" hangingPunct="1">
              <a:lnSpc>
                <a:spcPct val="100000"/>
              </a:lnSpc>
              <a:spcBef>
                <a:spcPct val="0"/>
              </a:spcBef>
              <a:buSzTx/>
              <a:buFontTx/>
              <a:buNone/>
            </a:pPr>
            <a:endParaRPr lang="en-US" altLang="zh-CN" b="1" dirty="0">
              <a:solidFill>
                <a:srgbClr val="006196"/>
              </a:solidFill>
              <a:latin typeface="微软雅黑" charset="0"/>
              <a:ea typeface="微软雅黑" charset="0"/>
            </a:endParaRPr>
          </a:p>
        </p:txBody>
      </p:sp>
      <p:pic>
        <p:nvPicPr>
          <p:cNvPr id="2" name="图片 1">
            <a:extLst>
              <a:ext uri="{FF2B5EF4-FFF2-40B4-BE49-F238E27FC236}">
                <a16:creationId xmlns:a16="http://schemas.microsoft.com/office/drawing/2014/main" id="{26D4FE0F-3C36-D243-A77C-BC92D7DEC6B7}"/>
              </a:ext>
            </a:extLst>
          </p:cNvPr>
          <p:cNvPicPr>
            <a:picLocks noChangeAspect="1"/>
          </p:cNvPicPr>
          <p:nvPr/>
        </p:nvPicPr>
        <p:blipFill>
          <a:blip r:embed="rId4"/>
          <a:stretch>
            <a:fillRect/>
          </a:stretch>
        </p:blipFill>
        <p:spPr>
          <a:xfrm>
            <a:off x="899592" y="2348880"/>
            <a:ext cx="6682574" cy="3960440"/>
          </a:xfrm>
          <a:prstGeom prst="rect">
            <a:avLst/>
          </a:prstGeom>
        </p:spPr>
      </p:pic>
      <p:pic>
        <p:nvPicPr>
          <p:cNvPr id="3" name="图片 2">
            <a:extLst>
              <a:ext uri="{FF2B5EF4-FFF2-40B4-BE49-F238E27FC236}">
                <a16:creationId xmlns:a16="http://schemas.microsoft.com/office/drawing/2014/main" id="{F325E212-0419-ED40-B4B9-93FF690C2C53}"/>
              </a:ext>
            </a:extLst>
          </p:cNvPr>
          <p:cNvPicPr>
            <a:picLocks noChangeAspect="1"/>
          </p:cNvPicPr>
          <p:nvPr/>
        </p:nvPicPr>
        <p:blipFill>
          <a:blip r:embed="rId5"/>
          <a:stretch>
            <a:fillRect/>
          </a:stretch>
        </p:blipFill>
        <p:spPr>
          <a:xfrm>
            <a:off x="899592" y="2420888"/>
            <a:ext cx="6681959" cy="3888072"/>
          </a:xfrm>
          <a:prstGeom prst="rect">
            <a:avLst/>
          </a:prstGeom>
        </p:spPr>
      </p:pic>
      <p:sp>
        <p:nvSpPr>
          <p:cNvPr id="8" name="文本框 7">
            <a:extLst>
              <a:ext uri="{FF2B5EF4-FFF2-40B4-BE49-F238E27FC236}">
                <a16:creationId xmlns:a16="http://schemas.microsoft.com/office/drawing/2014/main" id="{45293428-5484-4540-9C3C-A0A78A62A83D}"/>
              </a:ext>
            </a:extLst>
          </p:cNvPr>
          <p:cNvSpPr txBox="1"/>
          <p:nvPr/>
        </p:nvSpPr>
        <p:spPr>
          <a:xfrm>
            <a:off x="467544" y="1484784"/>
            <a:ext cx="8496944" cy="1181542"/>
          </a:xfrm>
          <a:prstGeom prst="rect">
            <a:avLst/>
          </a:prstGeom>
          <a:noFill/>
        </p:spPr>
        <p:txBody>
          <a:bodyPr wrap="square" lIns="0" tIns="0" rIns="0" bIns="0" rtlCol="0">
            <a:spAutoFit/>
          </a:bodyPr>
          <a:lstStyle/>
          <a:p>
            <a:pPr indent="457200">
              <a:lnSpc>
                <a:spcPct val="150000"/>
              </a:lnSpc>
            </a:pPr>
            <a:r>
              <a:rPr lang="zh-CN" altLang="en-US" sz="1800" dirty="0">
                <a:solidFill>
                  <a:srgbClr val="477AB1"/>
                </a:solidFill>
                <a:latin typeface="KaiTi" panose="02010609060101010101" pitchFamily="49" charset="-122"/>
                <a:ea typeface="KaiTi" panose="02010609060101010101" pitchFamily="49" charset="-122"/>
                <a:sym typeface="+mn-ea"/>
              </a:rPr>
              <a:t>本文设计了一种方法，先通过将原始的指纹信号输入到四层的深度神经网络中挖掘出射频指纹中的潜在特征，然后再将该特征输入一个三层的神经网络中进行定位。 </a:t>
            </a:r>
          </a:p>
          <a:p>
            <a:pPr>
              <a:lnSpc>
                <a:spcPct val="150000"/>
              </a:lnSpc>
            </a:pPr>
            <a:endParaRPr lang="en-US" altLang="zh-CN" sz="1800" dirty="0">
              <a:solidFill>
                <a:srgbClr val="477AB1"/>
              </a:solidFill>
              <a:latin typeface="KaiTi" panose="02010609060101010101" pitchFamily="49" charset="-122"/>
              <a:ea typeface="KaiTi" panose="02010609060101010101" pitchFamily="49" charset="-122"/>
              <a:sym typeface="+mn-ea"/>
            </a:endParaRPr>
          </a:p>
        </p:txBody>
      </p:sp>
    </p:spTree>
    <p:custDataLst>
      <p:tags r:id="rId1"/>
    </p:custDataLst>
    <p:extLst>
      <p:ext uri="{BB962C8B-B14F-4D97-AF65-F5344CB8AC3E}">
        <p14:creationId xmlns:p14="http://schemas.microsoft.com/office/powerpoint/2010/main" val="1231118114"/>
      </p:ext>
    </p:extLst>
  </p:cSld>
  <p:clrMapOvr>
    <a:masterClrMapping/>
  </p:clrMapOvr>
  <mc:AlternateContent xmlns:mc="http://schemas.openxmlformats.org/markup-compatibility/2006" xmlns:p14="http://schemas.microsoft.com/office/powerpoint/2010/main">
    <mc:Choice Requires="p14">
      <p:transition p14:dur="0" advTm="10176"/>
    </mc:Choice>
    <mc:Fallback xmlns="">
      <p:transition advTm="101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标题 7169"/>
          <p:cNvSpPr>
            <a:spLocks noGrp="1" noChangeArrowheads="1"/>
          </p:cNvSpPr>
          <p:nvPr/>
        </p:nvSpPr>
        <p:spPr bwMode="auto">
          <a:xfrm>
            <a:off x="2267744" y="281990"/>
            <a:ext cx="7025144"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54000" anchorCtr="1"/>
          <a:lstStyle>
            <a:lvl1pPr>
              <a:lnSpc>
                <a:spcPct val="110000"/>
              </a:lnSpc>
              <a:spcBef>
                <a:spcPct val="20000"/>
              </a:spcBef>
              <a:buSzPct val="120000"/>
              <a:buBlip>
                <a:blip r:embed="rId3"/>
              </a:buBlip>
              <a:defRPr sz="2800">
                <a:solidFill>
                  <a:srgbClr val="133984"/>
                </a:solidFill>
                <a:latin typeface="Arial" charset="0"/>
                <a:ea typeface="黑体" charset="0"/>
              </a:defRPr>
            </a:lvl1pPr>
            <a:lvl2pPr marL="742950" indent="-285750">
              <a:lnSpc>
                <a:spcPct val="110000"/>
              </a:lnSpc>
              <a:spcBef>
                <a:spcPct val="20000"/>
              </a:spcBef>
              <a:buClr>
                <a:srgbClr val="000066"/>
              </a:buClr>
              <a:buChar char="•"/>
              <a:defRPr sz="2400">
                <a:solidFill>
                  <a:srgbClr val="133984"/>
                </a:solidFill>
                <a:latin typeface="Arial" charset="0"/>
                <a:ea typeface="黑体" charset="0"/>
              </a:defRPr>
            </a:lvl2pPr>
            <a:lvl3pPr marL="1143000" indent="-228600">
              <a:spcBef>
                <a:spcPct val="20000"/>
              </a:spcBef>
              <a:buChar char="•"/>
              <a:defRPr sz="2400">
                <a:solidFill>
                  <a:schemeClr val="tx1"/>
                </a:solidFill>
                <a:latin typeface="Arial" charset="0"/>
                <a:ea typeface="黑体" charset="0"/>
              </a:defRPr>
            </a:lvl3pPr>
            <a:lvl4pPr marL="1600200" indent="-228600">
              <a:spcBef>
                <a:spcPct val="20000"/>
              </a:spcBef>
              <a:buChar char="–"/>
              <a:defRPr sz="2000">
                <a:solidFill>
                  <a:schemeClr val="tx1"/>
                </a:solidFill>
                <a:latin typeface="Arial" charset="0"/>
                <a:ea typeface="黑体" charset="0"/>
              </a:defRPr>
            </a:lvl4pPr>
            <a:lvl5pPr marL="2057400" indent="-228600">
              <a:spcBef>
                <a:spcPct val="20000"/>
              </a:spcBef>
              <a:buChar char="»"/>
              <a:defRPr sz="2000">
                <a:solidFill>
                  <a:schemeClr val="tx1"/>
                </a:solidFill>
                <a:latin typeface="Arial" charset="0"/>
                <a:ea typeface="黑体" charset="0"/>
              </a:defRPr>
            </a:lvl5pPr>
            <a:lvl6pPr marL="2514600" indent="-228600" eaLnBrk="0" fontAlgn="base" hangingPunct="0">
              <a:spcBef>
                <a:spcPct val="20000"/>
              </a:spcBef>
              <a:spcAft>
                <a:spcPct val="0"/>
              </a:spcAft>
              <a:buChar char="»"/>
              <a:defRPr sz="2000">
                <a:solidFill>
                  <a:schemeClr val="tx1"/>
                </a:solidFill>
                <a:latin typeface="Arial" charset="0"/>
                <a:ea typeface="黑体" charset="0"/>
              </a:defRPr>
            </a:lvl6pPr>
            <a:lvl7pPr marL="2971800" indent="-228600" eaLnBrk="0" fontAlgn="base" hangingPunct="0">
              <a:spcBef>
                <a:spcPct val="20000"/>
              </a:spcBef>
              <a:spcAft>
                <a:spcPct val="0"/>
              </a:spcAft>
              <a:buChar char="»"/>
              <a:defRPr sz="2000">
                <a:solidFill>
                  <a:schemeClr val="tx1"/>
                </a:solidFill>
                <a:latin typeface="Arial" charset="0"/>
                <a:ea typeface="黑体" charset="0"/>
              </a:defRPr>
            </a:lvl7pPr>
            <a:lvl8pPr marL="3429000" indent="-228600" eaLnBrk="0" fontAlgn="base" hangingPunct="0">
              <a:spcBef>
                <a:spcPct val="20000"/>
              </a:spcBef>
              <a:spcAft>
                <a:spcPct val="0"/>
              </a:spcAft>
              <a:buChar char="»"/>
              <a:defRPr sz="2000">
                <a:solidFill>
                  <a:schemeClr val="tx1"/>
                </a:solidFill>
                <a:latin typeface="Arial" charset="0"/>
                <a:ea typeface="黑体" charset="0"/>
              </a:defRPr>
            </a:lvl8pPr>
            <a:lvl9pPr marL="3886200" indent="-228600" eaLnBrk="0" fontAlgn="base" hangingPunct="0">
              <a:spcBef>
                <a:spcPct val="20000"/>
              </a:spcBef>
              <a:spcAft>
                <a:spcPct val="0"/>
              </a:spcAft>
              <a:buChar char="»"/>
              <a:defRPr sz="2000">
                <a:solidFill>
                  <a:schemeClr val="tx1"/>
                </a:solidFill>
                <a:latin typeface="Arial" charset="0"/>
                <a:ea typeface="黑体" charset="0"/>
              </a:defRPr>
            </a:lvl9pPr>
          </a:lstStyle>
          <a:p>
            <a:pPr eaLnBrk="1" hangingPunct="1">
              <a:lnSpc>
                <a:spcPct val="100000"/>
              </a:lnSpc>
              <a:spcBef>
                <a:spcPct val="0"/>
              </a:spcBef>
              <a:buSzTx/>
              <a:buNone/>
            </a:pPr>
            <a:r>
              <a:rPr lang="zh-CN" altLang="en-US" b="1" dirty="0">
                <a:solidFill>
                  <a:srgbClr val="006196"/>
                </a:solidFill>
                <a:latin typeface="KaiTi" panose="02010609060101010101" pitchFamily="49" charset="-122"/>
                <a:ea typeface="KaiTi" panose="02010609060101010101" pitchFamily="49" charset="-122"/>
              </a:rPr>
              <a:t>机器学习与指纹定位</a:t>
            </a:r>
            <a:r>
              <a:rPr lang="en-US" altLang="zh-CN" b="1" dirty="0">
                <a:solidFill>
                  <a:srgbClr val="006196"/>
                </a:solidFill>
                <a:latin typeface="KaiTi" panose="02010609060101010101" pitchFamily="49" charset="-122"/>
                <a:ea typeface="KaiTi" panose="02010609060101010101" pitchFamily="49" charset="-122"/>
              </a:rPr>
              <a:t>——</a:t>
            </a:r>
            <a:r>
              <a:rPr lang="zh-CN" altLang="en-US" b="1" dirty="0">
                <a:solidFill>
                  <a:srgbClr val="006196"/>
                </a:solidFill>
                <a:latin typeface="KaiTi" panose="02010609060101010101" pitchFamily="49" charset="-122"/>
                <a:ea typeface="KaiTi" panose="02010609060101010101" pitchFamily="49" charset="-122"/>
              </a:rPr>
              <a:t>实验结果</a:t>
            </a:r>
            <a:r>
              <a:rPr lang="en-US" altLang="zh-CN" b="1" dirty="0">
                <a:solidFill>
                  <a:srgbClr val="006196"/>
                </a:solidFill>
                <a:latin typeface="KaiTi" panose="02010609060101010101" pitchFamily="49" charset="-122"/>
                <a:ea typeface="KaiTi" panose="02010609060101010101" pitchFamily="49" charset="-122"/>
              </a:rPr>
              <a:t>2</a:t>
            </a:r>
          </a:p>
          <a:p>
            <a:pPr eaLnBrk="1" hangingPunct="1">
              <a:lnSpc>
                <a:spcPct val="100000"/>
              </a:lnSpc>
              <a:spcBef>
                <a:spcPct val="0"/>
              </a:spcBef>
              <a:buSzTx/>
              <a:buFontTx/>
              <a:buNone/>
            </a:pPr>
            <a:endParaRPr lang="en-US" altLang="zh-CN" b="1" dirty="0">
              <a:solidFill>
                <a:srgbClr val="006196"/>
              </a:solidFill>
              <a:latin typeface="微软雅黑" charset="0"/>
              <a:ea typeface="微软雅黑" charset="0"/>
            </a:endParaRPr>
          </a:p>
        </p:txBody>
      </p:sp>
      <p:pic>
        <p:nvPicPr>
          <p:cNvPr id="4" name="图片 3">
            <a:extLst>
              <a:ext uri="{FF2B5EF4-FFF2-40B4-BE49-F238E27FC236}">
                <a16:creationId xmlns:a16="http://schemas.microsoft.com/office/drawing/2014/main" id="{1D394329-D83F-2B43-BDD0-9A7383B66ECC}"/>
              </a:ext>
            </a:extLst>
          </p:cNvPr>
          <p:cNvPicPr>
            <a:picLocks noChangeAspect="1"/>
          </p:cNvPicPr>
          <p:nvPr/>
        </p:nvPicPr>
        <p:blipFill>
          <a:blip r:embed="rId4"/>
          <a:stretch>
            <a:fillRect/>
          </a:stretch>
        </p:blipFill>
        <p:spPr>
          <a:xfrm>
            <a:off x="952169" y="2924944"/>
            <a:ext cx="7704856" cy="1715385"/>
          </a:xfrm>
          <a:prstGeom prst="rect">
            <a:avLst/>
          </a:prstGeom>
        </p:spPr>
      </p:pic>
      <p:sp>
        <p:nvSpPr>
          <p:cNvPr id="9" name="文本框 8">
            <a:extLst>
              <a:ext uri="{FF2B5EF4-FFF2-40B4-BE49-F238E27FC236}">
                <a16:creationId xmlns:a16="http://schemas.microsoft.com/office/drawing/2014/main" id="{920E42EE-2816-8547-9FBB-C0C8F2D4309E}"/>
              </a:ext>
            </a:extLst>
          </p:cNvPr>
          <p:cNvSpPr txBox="1"/>
          <p:nvPr/>
        </p:nvSpPr>
        <p:spPr>
          <a:xfrm>
            <a:off x="795569" y="1628800"/>
            <a:ext cx="8018057" cy="766044"/>
          </a:xfrm>
          <a:prstGeom prst="rect">
            <a:avLst/>
          </a:prstGeom>
          <a:noFill/>
        </p:spPr>
        <p:txBody>
          <a:bodyPr wrap="square" lIns="0" tIns="0" rIns="0" bIns="0" rtlCol="0">
            <a:spAutoFit/>
          </a:bodyPr>
          <a:lstStyle/>
          <a:p>
            <a:pPr indent="457200">
              <a:lnSpc>
                <a:spcPct val="150000"/>
              </a:lnSpc>
            </a:pPr>
            <a:r>
              <a:rPr lang="zh-CN" altLang="en-US" sz="1800" dirty="0">
                <a:solidFill>
                  <a:srgbClr val="477AB1"/>
                </a:solidFill>
                <a:latin typeface="KaiTi" panose="02010609060101010101" pitchFamily="49" charset="-122"/>
                <a:ea typeface="KaiTi" panose="02010609060101010101" pitchFamily="49" charset="-122"/>
                <a:sym typeface="+mn-ea"/>
              </a:rPr>
              <a:t>为了验证本文提出的算法在大规模建筑物室内环境下的适用性，本文使用了 </a:t>
            </a:r>
            <a:r>
              <a:rPr lang="en-US" altLang="zh-CN" sz="1800" dirty="0">
                <a:solidFill>
                  <a:srgbClr val="477AB1"/>
                </a:solidFill>
                <a:latin typeface="KaiTi" panose="02010609060101010101" pitchFamily="49" charset="-122"/>
                <a:ea typeface="KaiTi" panose="02010609060101010101" pitchFamily="49" charset="-122"/>
                <a:sym typeface="+mn-ea"/>
              </a:rPr>
              <a:t>UJINDOORLOC </a:t>
            </a:r>
            <a:r>
              <a:rPr lang="zh-CN" altLang="en-US" sz="1800" dirty="0">
                <a:solidFill>
                  <a:srgbClr val="477AB1"/>
                </a:solidFill>
                <a:latin typeface="KaiTi" panose="02010609060101010101" pitchFamily="49" charset="-122"/>
                <a:ea typeface="KaiTi" panose="02010609060101010101" pitchFamily="49" charset="-122"/>
                <a:sym typeface="+mn-ea"/>
              </a:rPr>
              <a:t>公开数据集，并跟常规的机器学习算法对比，具体实验结果如下</a:t>
            </a:r>
            <a:r>
              <a:rPr lang="en-US" altLang="zh-CN" sz="1800" dirty="0">
                <a:solidFill>
                  <a:srgbClr val="477AB1"/>
                </a:solidFill>
                <a:latin typeface="KaiTi" panose="02010609060101010101" pitchFamily="49" charset="-122"/>
                <a:ea typeface="KaiTi" panose="02010609060101010101" pitchFamily="49" charset="-122"/>
                <a:sym typeface="+mn-ea"/>
              </a:rPr>
              <a:t>: </a:t>
            </a:r>
          </a:p>
        </p:txBody>
      </p:sp>
      <p:grpSp>
        <p:nvGrpSpPr>
          <p:cNvPr id="10" name="组合 9">
            <a:extLst>
              <a:ext uri="{FF2B5EF4-FFF2-40B4-BE49-F238E27FC236}">
                <a16:creationId xmlns:a16="http://schemas.microsoft.com/office/drawing/2014/main" id="{62873C27-06F2-DA4D-A311-A7BCA5B1C1E6}"/>
              </a:ext>
            </a:extLst>
          </p:cNvPr>
          <p:cNvGrpSpPr/>
          <p:nvPr/>
        </p:nvGrpSpPr>
        <p:grpSpPr>
          <a:xfrm>
            <a:off x="6804248" y="2852936"/>
            <a:ext cx="1584176" cy="1799158"/>
            <a:chOff x="6804248" y="2852936"/>
            <a:chExt cx="1584176" cy="1799158"/>
          </a:xfrm>
        </p:grpSpPr>
        <p:cxnSp>
          <p:nvCxnSpPr>
            <p:cNvPr id="3" name="直线连接符 2">
              <a:extLst>
                <a:ext uri="{FF2B5EF4-FFF2-40B4-BE49-F238E27FC236}">
                  <a16:creationId xmlns:a16="http://schemas.microsoft.com/office/drawing/2014/main" id="{7B69904A-CB24-FF4D-A600-DA8AD7DAD3B2}"/>
                </a:ext>
              </a:extLst>
            </p:cNvPr>
            <p:cNvCxnSpPr/>
            <p:nvPr/>
          </p:nvCxnSpPr>
          <p:spPr>
            <a:xfrm>
              <a:off x="6804248" y="2852936"/>
              <a:ext cx="0" cy="178739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线连接符 6">
              <a:extLst>
                <a:ext uri="{FF2B5EF4-FFF2-40B4-BE49-F238E27FC236}">
                  <a16:creationId xmlns:a16="http://schemas.microsoft.com/office/drawing/2014/main" id="{7A0CEB3F-25AB-6848-B00B-CA08034B6FEE}"/>
                </a:ext>
              </a:extLst>
            </p:cNvPr>
            <p:cNvCxnSpPr/>
            <p:nvPr/>
          </p:nvCxnSpPr>
          <p:spPr>
            <a:xfrm>
              <a:off x="8388424" y="2852936"/>
              <a:ext cx="0" cy="178739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线连接符 5">
              <a:extLst>
                <a:ext uri="{FF2B5EF4-FFF2-40B4-BE49-F238E27FC236}">
                  <a16:creationId xmlns:a16="http://schemas.microsoft.com/office/drawing/2014/main" id="{4280C730-5057-2142-A353-EA4DB6151A8A}"/>
                </a:ext>
              </a:extLst>
            </p:cNvPr>
            <p:cNvCxnSpPr>
              <a:cxnSpLocks/>
            </p:cNvCxnSpPr>
            <p:nvPr/>
          </p:nvCxnSpPr>
          <p:spPr>
            <a:xfrm>
              <a:off x="6804248" y="2852936"/>
              <a:ext cx="1584176"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线连接符 10">
              <a:extLst>
                <a:ext uri="{FF2B5EF4-FFF2-40B4-BE49-F238E27FC236}">
                  <a16:creationId xmlns:a16="http://schemas.microsoft.com/office/drawing/2014/main" id="{92BA5B49-144B-554C-B8D0-AEA380CBE34E}"/>
                </a:ext>
              </a:extLst>
            </p:cNvPr>
            <p:cNvCxnSpPr>
              <a:cxnSpLocks/>
            </p:cNvCxnSpPr>
            <p:nvPr/>
          </p:nvCxnSpPr>
          <p:spPr>
            <a:xfrm>
              <a:off x="6804248" y="4652094"/>
              <a:ext cx="1584176"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 name="组合 12">
            <a:extLst>
              <a:ext uri="{FF2B5EF4-FFF2-40B4-BE49-F238E27FC236}">
                <a16:creationId xmlns:a16="http://schemas.microsoft.com/office/drawing/2014/main" id="{4B8C0D48-A422-A34E-B1EE-EB1C82ED8CE3}"/>
              </a:ext>
            </a:extLst>
          </p:cNvPr>
          <p:cNvGrpSpPr/>
          <p:nvPr/>
        </p:nvGrpSpPr>
        <p:grpSpPr>
          <a:xfrm>
            <a:off x="952169" y="3946292"/>
            <a:ext cx="7704855" cy="766044"/>
            <a:chOff x="1043608" y="3861048"/>
            <a:chExt cx="6984776" cy="840361"/>
          </a:xfrm>
        </p:grpSpPr>
        <p:cxnSp>
          <p:nvCxnSpPr>
            <p:cNvPr id="14" name="直线连接符 13">
              <a:extLst>
                <a:ext uri="{FF2B5EF4-FFF2-40B4-BE49-F238E27FC236}">
                  <a16:creationId xmlns:a16="http://schemas.microsoft.com/office/drawing/2014/main" id="{01D42B66-AB85-3849-BA63-3574C531C0BC}"/>
                </a:ext>
              </a:extLst>
            </p:cNvPr>
            <p:cNvCxnSpPr/>
            <p:nvPr/>
          </p:nvCxnSpPr>
          <p:spPr>
            <a:xfrm>
              <a:off x="1043608" y="3861048"/>
              <a:ext cx="698477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D9DE9972-9A8F-2E4C-A945-EF1957BA0453}"/>
                </a:ext>
              </a:extLst>
            </p:cNvPr>
            <p:cNvCxnSpPr/>
            <p:nvPr/>
          </p:nvCxnSpPr>
          <p:spPr>
            <a:xfrm>
              <a:off x="1043608" y="4701409"/>
              <a:ext cx="698477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线连接符 15">
              <a:extLst>
                <a:ext uri="{FF2B5EF4-FFF2-40B4-BE49-F238E27FC236}">
                  <a16:creationId xmlns:a16="http://schemas.microsoft.com/office/drawing/2014/main" id="{B756B4DA-8023-D549-B748-DFC66619C7A5}"/>
                </a:ext>
              </a:extLst>
            </p:cNvPr>
            <p:cNvCxnSpPr/>
            <p:nvPr/>
          </p:nvCxnSpPr>
          <p:spPr>
            <a:xfrm>
              <a:off x="1043608" y="3861048"/>
              <a:ext cx="0" cy="83285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D7D83368-54BE-2C4D-B646-DB2917E26ECF}"/>
                </a:ext>
              </a:extLst>
            </p:cNvPr>
            <p:cNvCxnSpPr/>
            <p:nvPr/>
          </p:nvCxnSpPr>
          <p:spPr>
            <a:xfrm>
              <a:off x="8028384" y="3868553"/>
              <a:ext cx="0" cy="83285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598820995"/>
      </p:ext>
    </p:extLst>
  </p:cSld>
  <p:clrMapOvr>
    <a:masterClrMapping/>
  </p:clrMapOvr>
  <mc:AlternateContent xmlns:mc="http://schemas.openxmlformats.org/markup-compatibility/2006" xmlns:p14="http://schemas.microsoft.com/office/powerpoint/2010/main">
    <mc:Choice Requires="p14">
      <p:transition p14:dur="0" advTm="44662"/>
    </mc:Choice>
    <mc:Fallback xmlns="">
      <p:transition advTm="4466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nodeType="clickEffect">
                                  <p:stCondLst>
                                    <p:cond delay="0"/>
                                  </p:stCondLst>
                                  <p:childTnLst>
                                    <p:animEffect transition="out" filter="blinds(horizontal)">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nodeType="clickEffect">
                                  <p:stCondLst>
                                    <p:cond delay="0"/>
                                  </p:stCondLst>
                                  <p:childTnLst>
                                    <p:animEffect transition="out" filter="blinds(horizontal)">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7169"/>
          <p:cNvSpPr>
            <a:spLocks noGrp="1" noChangeArrowheads="1"/>
          </p:cNvSpPr>
          <p:nvPr/>
        </p:nvSpPr>
        <p:spPr bwMode="auto">
          <a:xfrm>
            <a:off x="2439988" y="231775"/>
            <a:ext cx="67056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54000" anchorCtr="1"/>
          <a:lstStyle>
            <a:lvl1pPr>
              <a:lnSpc>
                <a:spcPct val="110000"/>
              </a:lnSpc>
              <a:spcBef>
                <a:spcPct val="20000"/>
              </a:spcBef>
              <a:buSzPct val="120000"/>
              <a:buBlip>
                <a:blip r:embed="rId3"/>
              </a:buBlip>
              <a:defRPr sz="2800">
                <a:solidFill>
                  <a:srgbClr val="133984"/>
                </a:solidFill>
                <a:latin typeface="Arial" charset="0"/>
                <a:ea typeface="黑体" charset="0"/>
              </a:defRPr>
            </a:lvl1pPr>
            <a:lvl2pPr marL="742950" indent="-285750">
              <a:lnSpc>
                <a:spcPct val="110000"/>
              </a:lnSpc>
              <a:spcBef>
                <a:spcPct val="20000"/>
              </a:spcBef>
              <a:buClr>
                <a:srgbClr val="000066"/>
              </a:buClr>
              <a:buChar char="•"/>
              <a:defRPr sz="2400">
                <a:solidFill>
                  <a:srgbClr val="133984"/>
                </a:solidFill>
                <a:latin typeface="Arial" charset="0"/>
                <a:ea typeface="黑体" charset="0"/>
              </a:defRPr>
            </a:lvl2pPr>
            <a:lvl3pPr marL="1143000" indent="-228600">
              <a:spcBef>
                <a:spcPct val="20000"/>
              </a:spcBef>
              <a:buChar char="•"/>
              <a:defRPr sz="2400">
                <a:solidFill>
                  <a:schemeClr val="tx1"/>
                </a:solidFill>
                <a:latin typeface="Arial" charset="0"/>
                <a:ea typeface="黑体" charset="0"/>
              </a:defRPr>
            </a:lvl3pPr>
            <a:lvl4pPr marL="1600200" indent="-228600">
              <a:spcBef>
                <a:spcPct val="20000"/>
              </a:spcBef>
              <a:buChar char="–"/>
              <a:defRPr sz="2000">
                <a:solidFill>
                  <a:schemeClr val="tx1"/>
                </a:solidFill>
                <a:latin typeface="Arial" charset="0"/>
                <a:ea typeface="黑体" charset="0"/>
              </a:defRPr>
            </a:lvl4pPr>
            <a:lvl5pPr marL="2057400" indent="-228600">
              <a:spcBef>
                <a:spcPct val="20000"/>
              </a:spcBef>
              <a:buChar char="»"/>
              <a:defRPr sz="2000">
                <a:solidFill>
                  <a:schemeClr val="tx1"/>
                </a:solidFill>
                <a:latin typeface="Arial" charset="0"/>
                <a:ea typeface="黑体" charset="0"/>
              </a:defRPr>
            </a:lvl5pPr>
            <a:lvl6pPr marL="2514600" indent="-228600" eaLnBrk="0" fontAlgn="base" hangingPunct="0">
              <a:spcBef>
                <a:spcPct val="20000"/>
              </a:spcBef>
              <a:spcAft>
                <a:spcPct val="0"/>
              </a:spcAft>
              <a:buChar char="»"/>
              <a:defRPr sz="2000">
                <a:solidFill>
                  <a:schemeClr val="tx1"/>
                </a:solidFill>
                <a:latin typeface="Arial" charset="0"/>
                <a:ea typeface="黑体" charset="0"/>
              </a:defRPr>
            </a:lvl6pPr>
            <a:lvl7pPr marL="2971800" indent="-228600" eaLnBrk="0" fontAlgn="base" hangingPunct="0">
              <a:spcBef>
                <a:spcPct val="20000"/>
              </a:spcBef>
              <a:spcAft>
                <a:spcPct val="0"/>
              </a:spcAft>
              <a:buChar char="»"/>
              <a:defRPr sz="2000">
                <a:solidFill>
                  <a:schemeClr val="tx1"/>
                </a:solidFill>
                <a:latin typeface="Arial" charset="0"/>
                <a:ea typeface="黑体" charset="0"/>
              </a:defRPr>
            </a:lvl7pPr>
            <a:lvl8pPr marL="3429000" indent="-228600" eaLnBrk="0" fontAlgn="base" hangingPunct="0">
              <a:spcBef>
                <a:spcPct val="20000"/>
              </a:spcBef>
              <a:spcAft>
                <a:spcPct val="0"/>
              </a:spcAft>
              <a:buChar char="»"/>
              <a:defRPr sz="2000">
                <a:solidFill>
                  <a:schemeClr val="tx1"/>
                </a:solidFill>
                <a:latin typeface="Arial" charset="0"/>
                <a:ea typeface="黑体" charset="0"/>
              </a:defRPr>
            </a:lvl8pPr>
            <a:lvl9pPr marL="3886200" indent="-228600" eaLnBrk="0" fontAlgn="base" hangingPunct="0">
              <a:spcBef>
                <a:spcPct val="20000"/>
              </a:spcBef>
              <a:spcAft>
                <a:spcPct val="0"/>
              </a:spcAft>
              <a:buChar char="»"/>
              <a:defRPr sz="2000">
                <a:solidFill>
                  <a:schemeClr val="tx1"/>
                </a:solidFill>
                <a:latin typeface="Arial" charset="0"/>
                <a:ea typeface="黑体" charset="0"/>
              </a:defRPr>
            </a:lvl9pPr>
          </a:lstStyle>
          <a:p>
            <a:pPr eaLnBrk="1" hangingPunct="1">
              <a:lnSpc>
                <a:spcPct val="100000"/>
              </a:lnSpc>
              <a:spcBef>
                <a:spcPct val="0"/>
              </a:spcBef>
              <a:buSzTx/>
              <a:buNone/>
            </a:pPr>
            <a:r>
              <a:rPr lang="zh-CN" altLang="en-US" sz="2400" b="1" dirty="0">
                <a:solidFill>
                  <a:srgbClr val="006196"/>
                </a:solidFill>
                <a:latin typeface="KaiTi" panose="02010609060101010101" pitchFamily="49" charset="-122"/>
                <a:ea typeface="KaiTi" panose="02010609060101010101" pitchFamily="49" charset="-122"/>
              </a:rPr>
              <a:t>迁移学习与指纹定位</a:t>
            </a:r>
            <a:r>
              <a:rPr lang="en-US" altLang="zh-CN" sz="2400" b="1" dirty="0">
                <a:solidFill>
                  <a:srgbClr val="006196"/>
                </a:solidFill>
                <a:latin typeface="KaiTi" panose="02010609060101010101" pitchFamily="49" charset="-122"/>
                <a:ea typeface="KaiTi" panose="02010609060101010101" pitchFamily="49" charset="-122"/>
              </a:rPr>
              <a:t>——</a:t>
            </a:r>
            <a:r>
              <a:rPr lang="zh-CN" altLang="en-US" sz="2400" b="1" dirty="0">
                <a:solidFill>
                  <a:srgbClr val="006196"/>
                </a:solidFill>
                <a:latin typeface="KaiTi" panose="02010609060101010101" pitchFamily="49" charset="-122"/>
                <a:ea typeface="KaiTi" panose="02010609060101010101" pitchFamily="49" charset="-122"/>
              </a:rPr>
              <a:t>目前挑战</a:t>
            </a:r>
          </a:p>
          <a:p>
            <a:pPr eaLnBrk="1" hangingPunct="1">
              <a:lnSpc>
                <a:spcPct val="100000"/>
              </a:lnSpc>
              <a:spcBef>
                <a:spcPct val="0"/>
              </a:spcBef>
              <a:buSzTx/>
              <a:buFontTx/>
              <a:buNone/>
            </a:pPr>
            <a:endParaRPr lang="en-US" altLang="zh-CN" sz="2400" b="1" dirty="0">
              <a:solidFill>
                <a:srgbClr val="006196"/>
              </a:solidFill>
              <a:latin typeface="微软雅黑" charset="0"/>
              <a:ea typeface="微软雅黑" charset="0"/>
            </a:endParaRPr>
          </a:p>
        </p:txBody>
      </p:sp>
      <p:pic>
        <p:nvPicPr>
          <p:cNvPr id="6" name="图片 5">
            <a:extLst>
              <a:ext uri="{FF2B5EF4-FFF2-40B4-BE49-F238E27FC236}">
                <a16:creationId xmlns:a16="http://schemas.microsoft.com/office/drawing/2014/main" id="{912400CE-FC6F-8944-85A3-A7F719CF1A92}"/>
              </a:ext>
            </a:extLst>
          </p:cNvPr>
          <p:cNvPicPr>
            <a:picLocks noChangeAspect="1"/>
          </p:cNvPicPr>
          <p:nvPr/>
        </p:nvPicPr>
        <p:blipFill>
          <a:blip r:embed="rId4"/>
          <a:stretch>
            <a:fillRect/>
          </a:stretch>
        </p:blipFill>
        <p:spPr>
          <a:xfrm>
            <a:off x="887077" y="3429000"/>
            <a:ext cx="6972300" cy="2730500"/>
          </a:xfrm>
          <a:prstGeom prst="rect">
            <a:avLst/>
          </a:prstGeom>
        </p:spPr>
      </p:pic>
      <p:sp>
        <p:nvSpPr>
          <p:cNvPr id="8" name="文本框 7">
            <a:extLst>
              <a:ext uri="{FF2B5EF4-FFF2-40B4-BE49-F238E27FC236}">
                <a16:creationId xmlns:a16="http://schemas.microsoft.com/office/drawing/2014/main" id="{8058EB5C-0C18-C448-84E5-337972B9F545}"/>
              </a:ext>
            </a:extLst>
          </p:cNvPr>
          <p:cNvSpPr txBox="1"/>
          <p:nvPr/>
        </p:nvSpPr>
        <p:spPr>
          <a:xfrm>
            <a:off x="899592" y="1455370"/>
            <a:ext cx="7848872" cy="1312860"/>
          </a:xfrm>
          <a:prstGeom prst="rect">
            <a:avLst/>
          </a:prstGeom>
          <a:noFill/>
        </p:spPr>
        <p:txBody>
          <a:bodyPr wrap="square" lIns="0" tIns="0" rIns="0" bIns="0" rtlCol="0">
            <a:spAutoFit/>
          </a:bodyPr>
          <a:lstStyle/>
          <a:p>
            <a:pPr>
              <a:lnSpc>
                <a:spcPct val="150000"/>
              </a:lnSpc>
            </a:pPr>
            <a:r>
              <a:rPr lang="zh-CN" altLang="en-US" sz="2000" dirty="0">
                <a:solidFill>
                  <a:srgbClr val="477AB1"/>
                </a:solidFill>
                <a:latin typeface="KaiTi" panose="02010609060101010101" pitchFamily="49" charset="-122"/>
                <a:ea typeface="KaiTi" panose="02010609060101010101" pitchFamily="49" charset="-122"/>
                <a:sym typeface="+mn-ea"/>
              </a:rPr>
              <a:t>机器学习的成功应用需要满足两个假设：</a:t>
            </a:r>
            <a:endParaRPr lang="en-US" altLang="zh-CN" sz="2000" dirty="0">
              <a:solidFill>
                <a:srgbClr val="477AB1"/>
              </a:solidFill>
              <a:latin typeface="KaiTi" panose="02010609060101010101" pitchFamily="49" charset="-122"/>
              <a:ea typeface="KaiTi" panose="02010609060101010101" pitchFamily="49" charset="-122"/>
              <a:sym typeface="+mn-ea"/>
            </a:endParaRPr>
          </a:p>
          <a:p>
            <a:pPr>
              <a:lnSpc>
                <a:spcPct val="150000"/>
              </a:lnSpc>
            </a:pPr>
            <a:r>
              <a:rPr lang="en-US" altLang="zh-CN" sz="2000" dirty="0">
                <a:solidFill>
                  <a:srgbClr val="477AB1"/>
                </a:solidFill>
                <a:latin typeface="KaiTi" panose="02010609060101010101" pitchFamily="49" charset="-122"/>
                <a:ea typeface="KaiTi" panose="02010609060101010101" pitchFamily="49" charset="-122"/>
                <a:sym typeface="+mn-ea"/>
              </a:rPr>
              <a:t>1</a:t>
            </a:r>
            <a:r>
              <a:rPr lang="zh-CN" altLang="en-US" sz="2000" dirty="0">
                <a:solidFill>
                  <a:srgbClr val="477AB1"/>
                </a:solidFill>
                <a:latin typeface="KaiTi" panose="02010609060101010101" pitchFamily="49" charset="-122"/>
                <a:ea typeface="KaiTi" panose="02010609060101010101" pitchFamily="49" charset="-122"/>
                <a:sym typeface="+mn-ea"/>
              </a:rPr>
              <a:t>）学习任务需要具有足够的数据量；</a:t>
            </a:r>
            <a:endParaRPr lang="en-US" altLang="zh-CN" sz="2000" dirty="0">
              <a:solidFill>
                <a:srgbClr val="477AB1"/>
              </a:solidFill>
              <a:latin typeface="KaiTi" panose="02010609060101010101" pitchFamily="49" charset="-122"/>
              <a:ea typeface="KaiTi" panose="02010609060101010101" pitchFamily="49" charset="-122"/>
              <a:sym typeface="+mn-ea"/>
            </a:endParaRPr>
          </a:p>
          <a:p>
            <a:pPr>
              <a:lnSpc>
                <a:spcPct val="150000"/>
              </a:lnSpc>
            </a:pPr>
            <a:r>
              <a:rPr lang="en-US" altLang="zh-CN" sz="2000" dirty="0">
                <a:solidFill>
                  <a:srgbClr val="477AB1"/>
                </a:solidFill>
                <a:latin typeface="KaiTi" panose="02010609060101010101" pitchFamily="49" charset="-122"/>
                <a:ea typeface="KaiTi" panose="02010609060101010101" pitchFamily="49" charset="-122"/>
                <a:sym typeface="+mn-ea"/>
              </a:rPr>
              <a:t>2</a:t>
            </a:r>
            <a:r>
              <a:rPr lang="zh-CN" altLang="en-US" sz="2000" dirty="0">
                <a:solidFill>
                  <a:srgbClr val="477AB1"/>
                </a:solidFill>
                <a:latin typeface="KaiTi" panose="02010609060101010101" pitchFamily="49" charset="-122"/>
                <a:ea typeface="KaiTi" panose="02010609060101010101" pitchFamily="49" charset="-122"/>
                <a:sym typeface="+mn-ea"/>
              </a:rPr>
              <a:t>）训练数据和验证数据具有相同的数据分布</a:t>
            </a:r>
            <a:r>
              <a:rPr lang="zh-CN" altLang="en-US" sz="1800" dirty="0">
                <a:solidFill>
                  <a:srgbClr val="477AB1"/>
                </a:solidFill>
                <a:latin typeface="KaiTi" panose="02010609060101010101" pitchFamily="49" charset="-122"/>
                <a:ea typeface="KaiTi" panose="02010609060101010101" pitchFamily="49" charset="-122"/>
                <a:sym typeface="+mn-ea"/>
              </a:rPr>
              <a:t>；</a:t>
            </a:r>
            <a:endParaRPr lang="zh-CN" altLang="en-US" sz="1600" b="1" dirty="0">
              <a:solidFill>
                <a:schemeClr val="accent6"/>
              </a:solidFill>
              <a:latin typeface="KaiTi" panose="02010609060101010101" pitchFamily="49" charset="-122"/>
              <a:ea typeface="KaiTi" panose="02010609060101010101" pitchFamily="49" charset="-122"/>
            </a:endParaRPr>
          </a:p>
        </p:txBody>
      </p:sp>
      <p:sp>
        <p:nvSpPr>
          <p:cNvPr id="2" name="文本框 1">
            <a:extLst>
              <a:ext uri="{FF2B5EF4-FFF2-40B4-BE49-F238E27FC236}">
                <a16:creationId xmlns:a16="http://schemas.microsoft.com/office/drawing/2014/main" id="{3200AC99-AC06-0945-B8AA-4AF8C76AB51C}"/>
              </a:ext>
            </a:extLst>
          </p:cNvPr>
          <p:cNvSpPr txBox="1"/>
          <p:nvPr/>
        </p:nvSpPr>
        <p:spPr>
          <a:xfrm>
            <a:off x="899592" y="3000427"/>
            <a:ext cx="6768752" cy="400110"/>
          </a:xfrm>
          <a:prstGeom prst="rect">
            <a:avLst/>
          </a:prstGeom>
          <a:noFill/>
        </p:spPr>
        <p:txBody>
          <a:bodyPr wrap="square" rtlCol="0">
            <a:spAutoFit/>
          </a:bodyPr>
          <a:lstStyle/>
          <a:p>
            <a:r>
              <a:rPr lang="zh-CN" altLang="en-US" sz="2000" dirty="0">
                <a:solidFill>
                  <a:srgbClr val="FF0000"/>
                </a:solidFill>
                <a:latin typeface="KaiTi" panose="02010609060101010101" pitchFamily="49" charset="-122"/>
                <a:ea typeface="KaiTi" panose="02010609060101010101" pitchFamily="49" charset="-122"/>
                <a:sym typeface="+mn-ea"/>
              </a:rPr>
              <a:t>同一地点不同时刻收集的指纹数据具有不同的数据分布</a:t>
            </a:r>
            <a:endParaRPr kumimoji="1" lang="zh-CN" altLang="en-US" sz="2000" dirty="0">
              <a:solidFill>
                <a:srgbClr val="FF0000"/>
              </a:solidFill>
            </a:endParaRPr>
          </a:p>
        </p:txBody>
      </p:sp>
    </p:spTree>
    <p:custDataLst>
      <p:tags r:id="rId1"/>
    </p:custDataLst>
    <p:extLst>
      <p:ext uri="{BB962C8B-B14F-4D97-AF65-F5344CB8AC3E}">
        <p14:creationId xmlns:p14="http://schemas.microsoft.com/office/powerpoint/2010/main" val="811994297"/>
      </p:ext>
    </p:extLst>
  </p:cSld>
  <p:clrMapOvr>
    <a:masterClrMapping/>
  </p:clrMapOvr>
  <mc:AlternateContent xmlns:mc="http://schemas.openxmlformats.org/markup-compatibility/2006" xmlns:p14="http://schemas.microsoft.com/office/powerpoint/2010/main">
    <mc:Choice Requires="p14">
      <p:transition spd="slow" p14:dur="2000" advTm="19114"/>
    </mc:Choice>
    <mc:Fallback xmlns="">
      <p:transition spd="slow" advTm="191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edge">
                                      <p:cBhvr>
                                        <p:cTn id="15"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p:bldP spid="2"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等腰三角形 5"/>
          <p:cNvSpPr>
            <a:spLocks noChangeArrowheads="1"/>
          </p:cNvSpPr>
          <p:nvPr/>
        </p:nvSpPr>
        <p:spPr bwMode="auto">
          <a:xfrm>
            <a:off x="681038" y="1266825"/>
            <a:ext cx="1895475" cy="1417638"/>
          </a:xfrm>
          <a:prstGeom prst="triangle">
            <a:avLst>
              <a:gd name="adj" fmla="val 50000"/>
            </a:avLst>
          </a:prstGeom>
          <a:solidFill>
            <a:srgbClr val="0081C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144000" anchor="ctr"/>
          <a:lstStyle>
            <a:lvl1pPr>
              <a:lnSpc>
                <a:spcPct val="110000"/>
              </a:lnSpc>
              <a:spcBef>
                <a:spcPct val="20000"/>
              </a:spcBef>
              <a:buSzPct val="120000"/>
              <a:buBlip>
                <a:blip r:embed="rId3"/>
              </a:buBlip>
              <a:defRPr sz="2800">
                <a:solidFill>
                  <a:srgbClr val="133984"/>
                </a:solidFill>
                <a:latin typeface="Arial" charset="0"/>
                <a:ea typeface="黑体" charset="0"/>
              </a:defRPr>
            </a:lvl1pPr>
            <a:lvl2pPr marL="742950" indent="-285750">
              <a:lnSpc>
                <a:spcPct val="110000"/>
              </a:lnSpc>
              <a:spcBef>
                <a:spcPct val="20000"/>
              </a:spcBef>
              <a:buClr>
                <a:srgbClr val="000066"/>
              </a:buClr>
              <a:buChar char="•"/>
              <a:defRPr sz="2400">
                <a:solidFill>
                  <a:srgbClr val="133984"/>
                </a:solidFill>
                <a:latin typeface="Arial" charset="0"/>
                <a:ea typeface="黑体" charset="0"/>
              </a:defRPr>
            </a:lvl2pPr>
            <a:lvl3pPr marL="1143000" indent="-228600">
              <a:spcBef>
                <a:spcPct val="20000"/>
              </a:spcBef>
              <a:buChar char="•"/>
              <a:defRPr sz="2400">
                <a:solidFill>
                  <a:schemeClr val="tx1"/>
                </a:solidFill>
                <a:latin typeface="Arial" charset="0"/>
                <a:ea typeface="黑体" charset="0"/>
              </a:defRPr>
            </a:lvl3pPr>
            <a:lvl4pPr marL="1600200" indent="-228600">
              <a:spcBef>
                <a:spcPct val="20000"/>
              </a:spcBef>
              <a:buChar char="–"/>
              <a:defRPr sz="2000">
                <a:solidFill>
                  <a:schemeClr val="tx1"/>
                </a:solidFill>
                <a:latin typeface="Arial" charset="0"/>
                <a:ea typeface="黑体" charset="0"/>
              </a:defRPr>
            </a:lvl4pPr>
            <a:lvl5pPr marL="2057400" indent="-228600">
              <a:spcBef>
                <a:spcPct val="20000"/>
              </a:spcBef>
              <a:buChar char="»"/>
              <a:defRPr sz="2000">
                <a:solidFill>
                  <a:schemeClr val="tx1"/>
                </a:solidFill>
                <a:latin typeface="Arial" charset="0"/>
                <a:ea typeface="黑体" charset="0"/>
              </a:defRPr>
            </a:lvl5pPr>
            <a:lvl6pPr marL="2514600" indent="-228600" eaLnBrk="0" fontAlgn="base" hangingPunct="0">
              <a:spcBef>
                <a:spcPct val="20000"/>
              </a:spcBef>
              <a:spcAft>
                <a:spcPct val="0"/>
              </a:spcAft>
              <a:buChar char="»"/>
              <a:defRPr sz="2000">
                <a:solidFill>
                  <a:schemeClr val="tx1"/>
                </a:solidFill>
                <a:latin typeface="Arial" charset="0"/>
                <a:ea typeface="黑体" charset="0"/>
              </a:defRPr>
            </a:lvl6pPr>
            <a:lvl7pPr marL="2971800" indent="-228600" eaLnBrk="0" fontAlgn="base" hangingPunct="0">
              <a:spcBef>
                <a:spcPct val="20000"/>
              </a:spcBef>
              <a:spcAft>
                <a:spcPct val="0"/>
              </a:spcAft>
              <a:buChar char="»"/>
              <a:defRPr sz="2000">
                <a:solidFill>
                  <a:schemeClr val="tx1"/>
                </a:solidFill>
                <a:latin typeface="Arial" charset="0"/>
                <a:ea typeface="黑体" charset="0"/>
              </a:defRPr>
            </a:lvl7pPr>
            <a:lvl8pPr marL="3429000" indent="-228600" eaLnBrk="0" fontAlgn="base" hangingPunct="0">
              <a:spcBef>
                <a:spcPct val="20000"/>
              </a:spcBef>
              <a:spcAft>
                <a:spcPct val="0"/>
              </a:spcAft>
              <a:buChar char="»"/>
              <a:defRPr sz="2000">
                <a:solidFill>
                  <a:schemeClr val="tx1"/>
                </a:solidFill>
                <a:latin typeface="Arial" charset="0"/>
                <a:ea typeface="黑体" charset="0"/>
              </a:defRPr>
            </a:lvl8pPr>
            <a:lvl9pPr marL="3886200" indent="-228600" eaLnBrk="0" fontAlgn="base" hangingPunct="0">
              <a:spcBef>
                <a:spcPct val="20000"/>
              </a:spcBef>
              <a:spcAft>
                <a:spcPct val="0"/>
              </a:spcAft>
              <a:buChar char="»"/>
              <a:defRPr sz="2000">
                <a:solidFill>
                  <a:schemeClr val="tx1"/>
                </a:solidFill>
                <a:latin typeface="Arial" charset="0"/>
                <a:ea typeface="黑体" charset="0"/>
              </a:defRPr>
            </a:lvl9pPr>
          </a:lstStyle>
          <a:p>
            <a:pPr algn="ctr" eaLnBrk="1" hangingPunct="1">
              <a:lnSpc>
                <a:spcPct val="100000"/>
              </a:lnSpc>
              <a:spcBef>
                <a:spcPct val="0"/>
              </a:spcBef>
              <a:buSzTx/>
              <a:buFontTx/>
              <a:buNone/>
            </a:pPr>
            <a:r>
              <a:rPr lang="zh-CN" altLang="en-US" sz="1600">
                <a:solidFill>
                  <a:srgbClr val="FFFFFF"/>
                </a:solidFill>
                <a:latin typeface="微软雅黑" charset="0"/>
                <a:ea typeface="微软雅黑" charset="0"/>
              </a:rPr>
              <a:t>Contents</a:t>
            </a:r>
          </a:p>
        </p:txBody>
      </p:sp>
      <p:sp>
        <p:nvSpPr>
          <p:cNvPr id="5123" name="等腰三角形 6"/>
          <p:cNvSpPr>
            <a:spLocks noChangeArrowheads="1"/>
          </p:cNvSpPr>
          <p:nvPr/>
        </p:nvSpPr>
        <p:spPr bwMode="auto">
          <a:xfrm>
            <a:off x="461963" y="1008063"/>
            <a:ext cx="2333625" cy="1744662"/>
          </a:xfrm>
          <a:prstGeom prst="triangle">
            <a:avLst>
              <a:gd name="adj" fmla="val 50000"/>
            </a:avLst>
          </a:prstGeom>
          <a:noFill/>
          <a:ln w="12700">
            <a:solidFill>
              <a:srgbClr val="0099EE"/>
            </a:solidFill>
            <a:prstDash val="lgDashDotDot"/>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110000"/>
              </a:lnSpc>
              <a:spcBef>
                <a:spcPct val="20000"/>
              </a:spcBef>
              <a:buSzPct val="120000"/>
              <a:buBlip>
                <a:blip r:embed="rId3"/>
              </a:buBlip>
              <a:defRPr sz="2800">
                <a:solidFill>
                  <a:srgbClr val="133984"/>
                </a:solidFill>
                <a:latin typeface="Arial" charset="0"/>
                <a:ea typeface="黑体" charset="0"/>
              </a:defRPr>
            </a:lvl1pPr>
            <a:lvl2pPr marL="742950" indent="-285750">
              <a:lnSpc>
                <a:spcPct val="110000"/>
              </a:lnSpc>
              <a:spcBef>
                <a:spcPct val="20000"/>
              </a:spcBef>
              <a:buClr>
                <a:srgbClr val="000066"/>
              </a:buClr>
              <a:buChar char="•"/>
              <a:defRPr sz="2400">
                <a:solidFill>
                  <a:srgbClr val="133984"/>
                </a:solidFill>
                <a:latin typeface="Arial" charset="0"/>
                <a:ea typeface="黑体" charset="0"/>
              </a:defRPr>
            </a:lvl2pPr>
            <a:lvl3pPr marL="1143000" indent="-228600">
              <a:spcBef>
                <a:spcPct val="20000"/>
              </a:spcBef>
              <a:buChar char="•"/>
              <a:defRPr sz="2400">
                <a:solidFill>
                  <a:schemeClr val="tx1"/>
                </a:solidFill>
                <a:latin typeface="Arial" charset="0"/>
                <a:ea typeface="黑体" charset="0"/>
              </a:defRPr>
            </a:lvl3pPr>
            <a:lvl4pPr marL="1600200" indent="-228600">
              <a:spcBef>
                <a:spcPct val="20000"/>
              </a:spcBef>
              <a:buChar char="–"/>
              <a:defRPr sz="2000">
                <a:solidFill>
                  <a:schemeClr val="tx1"/>
                </a:solidFill>
                <a:latin typeface="Arial" charset="0"/>
                <a:ea typeface="黑体" charset="0"/>
              </a:defRPr>
            </a:lvl4pPr>
            <a:lvl5pPr marL="2057400" indent="-228600">
              <a:spcBef>
                <a:spcPct val="20000"/>
              </a:spcBef>
              <a:buChar char="»"/>
              <a:defRPr sz="2000">
                <a:solidFill>
                  <a:schemeClr val="tx1"/>
                </a:solidFill>
                <a:latin typeface="Arial" charset="0"/>
                <a:ea typeface="黑体" charset="0"/>
              </a:defRPr>
            </a:lvl5pPr>
            <a:lvl6pPr marL="2514600" indent="-228600" eaLnBrk="0" fontAlgn="base" hangingPunct="0">
              <a:spcBef>
                <a:spcPct val="20000"/>
              </a:spcBef>
              <a:spcAft>
                <a:spcPct val="0"/>
              </a:spcAft>
              <a:buChar char="»"/>
              <a:defRPr sz="2000">
                <a:solidFill>
                  <a:schemeClr val="tx1"/>
                </a:solidFill>
                <a:latin typeface="Arial" charset="0"/>
                <a:ea typeface="黑体" charset="0"/>
              </a:defRPr>
            </a:lvl6pPr>
            <a:lvl7pPr marL="2971800" indent="-228600" eaLnBrk="0" fontAlgn="base" hangingPunct="0">
              <a:spcBef>
                <a:spcPct val="20000"/>
              </a:spcBef>
              <a:spcAft>
                <a:spcPct val="0"/>
              </a:spcAft>
              <a:buChar char="»"/>
              <a:defRPr sz="2000">
                <a:solidFill>
                  <a:schemeClr val="tx1"/>
                </a:solidFill>
                <a:latin typeface="Arial" charset="0"/>
                <a:ea typeface="黑体" charset="0"/>
              </a:defRPr>
            </a:lvl7pPr>
            <a:lvl8pPr marL="3429000" indent="-228600" eaLnBrk="0" fontAlgn="base" hangingPunct="0">
              <a:spcBef>
                <a:spcPct val="20000"/>
              </a:spcBef>
              <a:spcAft>
                <a:spcPct val="0"/>
              </a:spcAft>
              <a:buChar char="»"/>
              <a:defRPr sz="2000">
                <a:solidFill>
                  <a:schemeClr val="tx1"/>
                </a:solidFill>
                <a:latin typeface="Arial" charset="0"/>
                <a:ea typeface="黑体" charset="0"/>
              </a:defRPr>
            </a:lvl8pPr>
            <a:lvl9pPr marL="3886200" indent="-228600" eaLnBrk="0" fontAlgn="base" hangingPunct="0">
              <a:spcBef>
                <a:spcPct val="20000"/>
              </a:spcBef>
              <a:spcAft>
                <a:spcPct val="0"/>
              </a:spcAft>
              <a:buChar char="»"/>
              <a:defRPr sz="2000">
                <a:solidFill>
                  <a:schemeClr val="tx1"/>
                </a:solidFill>
                <a:latin typeface="Arial" charset="0"/>
                <a:ea typeface="黑体" charset="0"/>
              </a:defRPr>
            </a:lvl9pPr>
          </a:lstStyle>
          <a:p>
            <a:pPr algn="ctr" eaLnBrk="1" hangingPunct="1">
              <a:lnSpc>
                <a:spcPct val="100000"/>
              </a:lnSpc>
              <a:spcBef>
                <a:spcPct val="0"/>
              </a:spcBef>
              <a:buSzTx/>
              <a:buFontTx/>
              <a:buNone/>
            </a:pPr>
            <a:endParaRPr lang="zh-CN" altLang="en-US" sz="1800">
              <a:solidFill>
                <a:srgbClr val="FFFFFF"/>
              </a:solidFill>
              <a:ea typeface="宋体" charset="0"/>
            </a:endParaRPr>
          </a:p>
        </p:txBody>
      </p:sp>
      <p:cxnSp>
        <p:nvCxnSpPr>
          <p:cNvPr id="5124" name="直接连接符 22"/>
          <p:cNvCxnSpPr>
            <a:cxnSpLocks noChangeShapeType="1"/>
            <a:stCxn id="5123" idx="3"/>
          </p:cNvCxnSpPr>
          <p:nvPr/>
        </p:nvCxnSpPr>
        <p:spPr bwMode="auto">
          <a:xfrm>
            <a:off x="1628775" y="2752725"/>
            <a:ext cx="0" cy="3952875"/>
          </a:xfrm>
          <a:prstGeom prst="line">
            <a:avLst/>
          </a:prstGeom>
          <a:noFill/>
          <a:ln w="6350">
            <a:solidFill>
              <a:srgbClr val="0099EE"/>
            </a:solidFill>
            <a:prstDash val="lgDashDotDot"/>
            <a:round/>
            <a:headEnd/>
            <a:tailEnd/>
          </a:ln>
          <a:extLst>
            <a:ext uri="{909E8E84-426E-40DD-AFC4-6F175D3DCCD1}">
              <a14:hiddenFill xmlns:a14="http://schemas.microsoft.com/office/drawing/2010/main">
                <a:noFill/>
              </a14:hiddenFill>
            </a:ext>
          </a:extLst>
        </p:spPr>
      </p:cxnSp>
      <p:sp>
        <p:nvSpPr>
          <p:cNvPr id="5126" name="文本框 13"/>
          <p:cNvSpPr txBox="1">
            <a:spLocks noChangeArrowheads="1"/>
          </p:cNvSpPr>
          <p:nvPr/>
        </p:nvSpPr>
        <p:spPr bwMode="auto">
          <a:xfrm>
            <a:off x="3203847" y="2221797"/>
            <a:ext cx="95143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0000"/>
              </a:lnSpc>
              <a:spcBef>
                <a:spcPct val="20000"/>
              </a:spcBef>
              <a:buSzPct val="120000"/>
              <a:buBlip>
                <a:blip r:embed="rId3"/>
              </a:buBlip>
              <a:defRPr sz="2800">
                <a:solidFill>
                  <a:srgbClr val="133984"/>
                </a:solidFill>
                <a:latin typeface="Arial" charset="0"/>
                <a:ea typeface="黑体" charset="0"/>
              </a:defRPr>
            </a:lvl1pPr>
            <a:lvl2pPr marL="742950" indent="-285750">
              <a:lnSpc>
                <a:spcPct val="110000"/>
              </a:lnSpc>
              <a:spcBef>
                <a:spcPct val="20000"/>
              </a:spcBef>
              <a:buClr>
                <a:srgbClr val="000066"/>
              </a:buClr>
              <a:buChar char="•"/>
              <a:defRPr sz="2400">
                <a:solidFill>
                  <a:srgbClr val="133984"/>
                </a:solidFill>
                <a:latin typeface="Arial" charset="0"/>
                <a:ea typeface="黑体" charset="0"/>
              </a:defRPr>
            </a:lvl2pPr>
            <a:lvl3pPr marL="1143000" indent="-228600">
              <a:spcBef>
                <a:spcPct val="20000"/>
              </a:spcBef>
              <a:buChar char="•"/>
              <a:defRPr sz="2400">
                <a:solidFill>
                  <a:schemeClr val="tx1"/>
                </a:solidFill>
                <a:latin typeface="Arial" charset="0"/>
                <a:ea typeface="黑体" charset="0"/>
              </a:defRPr>
            </a:lvl3pPr>
            <a:lvl4pPr marL="1600200" indent="-228600">
              <a:spcBef>
                <a:spcPct val="20000"/>
              </a:spcBef>
              <a:buChar char="–"/>
              <a:defRPr sz="2000">
                <a:solidFill>
                  <a:schemeClr val="tx1"/>
                </a:solidFill>
                <a:latin typeface="Arial" charset="0"/>
                <a:ea typeface="黑体" charset="0"/>
              </a:defRPr>
            </a:lvl4pPr>
            <a:lvl5pPr marL="2057400" indent="-228600">
              <a:spcBef>
                <a:spcPct val="20000"/>
              </a:spcBef>
              <a:buChar char="»"/>
              <a:defRPr sz="2000">
                <a:solidFill>
                  <a:schemeClr val="tx1"/>
                </a:solidFill>
                <a:latin typeface="Arial" charset="0"/>
                <a:ea typeface="黑体" charset="0"/>
              </a:defRPr>
            </a:lvl5pPr>
            <a:lvl6pPr marL="2514600" indent="-228600" eaLnBrk="0" fontAlgn="base" hangingPunct="0">
              <a:spcBef>
                <a:spcPct val="20000"/>
              </a:spcBef>
              <a:spcAft>
                <a:spcPct val="0"/>
              </a:spcAft>
              <a:buChar char="»"/>
              <a:defRPr sz="2000">
                <a:solidFill>
                  <a:schemeClr val="tx1"/>
                </a:solidFill>
                <a:latin typeface="Arial" charset="0"/>
                <a:ea typeface="黑体" charset="0"/>
              </a:defRPr>
            </a:lvl6pPr>
            <a:lvl7pPr marL="2971800" indent="-228600" eaLnBrk="0" fontAlgn="base" hangingPunct="0">
              <a:spcBef>
                <a:spcPct val="20000"/>
              </a:spcBef>
              <a:spcAft>
                <a:spcPct val="0"/>
              </a:spcAft>
              <a:buChar char="»"/>
              <a:defRPr sz="2000">
                <a:solidFill>
                  <a:schemeClr val="tx1"/>
                </a:solidFill>
                <a:latin typeface="Arial" charset="0"/>
                <a:ea typeface="黑体" charset="0"/>
              </a:defRPr>
            </a:lvl7pPr>
            <a:lvl8pPr marL="3429000" indent="-228600" eaLnBrk="0" fontAlgn="base" hangingPunct="0">
              <a:spcBef>
                <a:spcPct val="20000"/>
              </a:spcBef>
              <a:spcAft>
                <a:spcPct val="0"/>
              </a:spcAft>
              <a:buChar char="»"/>
              <a:defRPr sz="2000">
                <a:solidFill>
                  <a:schemeClr val="tx1"/>
                </a:solidFill>
                <a:latin typeface="Arial" charset="0"/>
                <a:ea typeface="黑体" charset="0"/>
              </a:defRPr>
            </a:lvl8pPr>
            <a:lvl9pPr marL="3886200" indent="-228600" eaLnBrk="0" fontAlgn="base" hangingPunct="0">
              <a:spcBef>
                <a:spcPct val="20000"/>
              </a:spcBef>
              <a:spcAft>
                <a:spcPct val="0"/>
              </a:spcAft>
              <a:buChar char="»"/>
              <a:defRPr sz="2000">
                <a:solidFill>
                  <a:schemeClr val="tx1"/>
                </a:solidFill>
                <a:latin typeface="Arial" charset="0"/>
                <a:ea typeface="黑体" charset="0"/>
              </a:defRPr>
            </a:lvl9pPr>
          </a:lstStyle>
          <a:p>
            <a:pPr eaLnBrk="1" hangingPunct="1">
              <a:lnSpc>
                <a:spcPct val="100000"/>
              </a:lnSpc>
              <a:spcBef>
                <a:spcPct val="0"/>
              </a:spcBef>
              <a:buSzTx/>
              <a:buFontTx/>
              <a:buNone/>
            </a:pPr>
            <a:r>
              <a:rPr lang="en-US" altLang="zh-CN" sz="4000" dirty="0">
                <a:solidFill>
                  <a:srgbClr val="006196"/>
                </a:solidFill>
                <a:latin typeface="华康俪金黑W8" charset="0"/>
                <a:ea typeface="华康俪金黑W8" charset="0"/>
                <a:cs typeface="华康俪金黑W8" charset="0"/>
              </a:rPr>
              <a:t>2</a:t>
            </a:r>
            <a:endParaRPr lang="zh-CN" altLang="en-US" sz="4000" dirty="0">
              <a:solidFill>
                <a:srgbClr val="006196"/>
              </a:solidFill>
              <a:latin typeface="华康俪金黑W8" charset="0"/>
              <a:ea typeface="华康俪金黑W8" charset="0"/>
              <a:cs typeface="华康俪金黑W8" charset="0"/>
            </a:endParaRPr>
          </a:p>
        </p:txBody>
      </p:sp>
      <p:sp>
        <p:nvSpPr>
          <p:cNvPr id="5127" name="文本框 15"/>
          <p:cNvSpPr txBox="1">
            <a:spLocks noChangeArrowheads="1"/>
          </p:cNvSpPr>
          <p:nvPr/>
        </p:nvSpPr>
        <p:spPr bwMode="auto">
          <a:xfrm>
            <a:off x="3851919" y="3516928"/>
            <a:ext cx="3663305" cy="462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10000"/>
              </a:lnSpc>
              <a:spcBef>
                <a:spcPct val="20000"/>
              </a:spcBef>
              <a:buSzPct val="120000"/>
              <a:buBlip>
                <a:blip r:embed="rId3"/>
              </a:buBlip>
              <a:defRPr sz="2800">
                <a:solidFill>
                  <a:srgbClr val="133984"/>
                </a:solidFill>
                <a:latin typeface="Arial" charset="0"/>
                <a:ea typeface="黑体" charset="0"/>
              </a:defRPr>
            </a:lvl1pPr>
            <a:lvl2pPr marL="742950" indent="-285750">
              <a:lnSpc>
                <a:spcPct val="110000"/>
              </a:lnSpc>
              <a:spcBef>
                <a:spcPct val="20000"/>
              </a:spcBef>
              <a:buClr>
                <a:srgbClr val="000066"/>
              </a:buClr>
              <a:buChar char="•"/>
              <a:defRPr sz="2400">
                <a:solidFill>
                  <a:srgbClr val="133984"/>
                </a:solidFill>
                <a:latin typeface="Arial" charset="0"/>
                <a:ea typeface="黑体" charset="0"/>
              </a:defRPr>
            </a:lvl2pPr>
            <a:lvl3pPr marL="1143000" indent="-228600">
              <a:spcBef>
                <a:spcPct val="20000"/>
              </a:spcBef>
              <a:buChar char="•"/>
              <a:defRPr sz="2400">
                <a:solidFill>
                  <a:schemeClr val="tx1"/>
                </a:solidFill>
                <a:latin typeface="Arial" charset="0"/>
                <a:ea typeface="黑体" charset="0"/>
              </a:defRPr>
            </a:lvl3pPr>
            <a:lvl4pPr marL="1600200" indent="-228600">
              <a:spcBef>
                <a:spcPct val="20000"/>
              </a:spcBef>
              <a:buChar char="–"/>
              <a:defRPr sz="2000">
                <a:solidFill>
                  <a:schemeClr val="tx1"/>
                </a:solidFill>
                <a:latin typeface="Arial" charset="0"/>
                <a:ea typeface="黑体" charset="0"/>
              </a:defRPr>
            </a:lvl4pPr>
            <a:lvl5pPr marL="2057400" indent="-228600">
              <a:spcBef>
                <a:spcPct val="20000"/>
              </a:spcBef>
              <a:buChar char="»"/>
              <a:defRPr sz="2000">
                <a:solidFill>
                  <a:schemeClr val="tx1"/>
                </a:solidFill>
                <a:latin typeface="Arial" charset="0"/>
                <a:ea typeface="黑体" charset="0"/>
              </a:defRPr>
            </a:lvl5pPr>
            <a:lvl6pPr marL="2514600" indent="-228600" eaLnBrk="0" fontAlgn="base" hangingPunct="0">
              <a:spcBef>
                <a:spcPct val="20000"/>
              </a:spcBef>
              <a:spcAft>
                <a:spcPct val="0"/>
              </a:spcAft>
              <a:buChar char="»"/>
              <a:defRPr sz="2000">
                <a:solidFill>
                  <a:schemeClr val="tx1"/>
                </a:solidFill>
                <a:latin typeface="Arial" charset="0"/>
                <a:ea typeface="黑体" charset="0"/>
              </a:defRPr>
            </a:lvl6pPr>
            <a:lvl7pPr marL="2971800" indent="-228600" eaLnBrk="0" fontAlgn="base" hangingPunct="0">
              <a:spcBef>
                <a:spcPct val="20000"/>
              </a:spcBef>
              <a:spcAft>
                <a:spcPct val="0"/>
              </a:spcAft>
              <a:buChar char="»"/>
              <a:defRPr sz="2000">
                <a:solidFill>
                  <a:schemeClr val="tx1"/>
                </a:solidFill>
                <a:latin typeface="Arial" charset="0"/>
                <a:ea typeface="黑体" charset="0"/>
              </a:defRPr>
            </a:lvl7pPr>
            <a:lvl8pPr marL="3429000" indent="-228600" eaLnBrk="0" fontAlgn="base" hangingPunct="0">
              <a:spcBef>
                <a:spcPct val="20000"/>
              </a:spcBef>
              <a:spcAft>
                <a:spcPct val="0"/>
              </a:spcAft>
              <a:buChar char="»"/>
              <a:defRPr sz="2000">
                <a:solidFill>
                  <a:schemeClr val="tx1"/>
                </a:solidFill>
                <a:latin typeface="Arial" charset="0"/>
                <a:ea typeface="黑体" charset="0"/>
              </a:defRPr>
            </a:lvl8pPr>
            <a:lvl9pPr marL="3886200" indent="-228600" eaLnBrk="0" fontAlgn="base" hangingPunct="0">
              <a:spcBef>
                <a:spcPct val="20000"/>
              </a:spcBef>
              <a:spcAft>
                <a:spcPct val="0"/>
              </a:spcAft>
              <a:buChar char="»"/>
              <a:defRPr sz="2000">
                <a:solidFill>
                  <a:schemeClr val="tx1"/>
                </a:solidFill>
                <a:latin typeface="Arial" charset="0"/>
                <a:ea typeface="黑体" charset="0"/>
              </a:defRPr>
            </a:lvl9pPr>
          </a:lstStyle>
          <a:p>
            <a:pPr eaLnBrk="1" hangingPunct="1">
              <a:lnSpc>
                <a:spcPct val="100000"/>
              </a:lnSpc>
              <a:spcBef>
                <a:spcPct val="0"/>
              </a:spcBef>
              <a:buSzTx/>
              <a:buFontTx/>
              <a:buNone/>
            </a:pPr>
            <a:r>
              <a:rPr lang="zh-CN" altLang="en-US" b="1" dirty="0">
                <a:solidFill>
                  <a:srgbClr val="FF0000"/>
                </a:solidFill>
                <a:latin typeface="KaiTi" panose="02010609060101010101" pitchFamily="49" charset="-122"/>
                <a:ea typeface="KaiTi" panose="02010609060101010101" pitchFamily="49" charset="-122"/>
              </a:rPr>
              <a:t>机器学习指纹定位</a:t>
            </a:r>
            <a:endParaRPr lang="en-US" altLang="zh-CN" b="1" dirty="0">
              <a:solidFill>
                <a:srgbClr val="FF0000"/>
              </a:solidFill>
              <a:latin typeface="KaiTi" panose="02010609060101010101" pitchFamily="49" charset="-122"/>
              <a:ea typeface="KaiTi" panose="02010609060101010101" pitchFamily="49" charset="-122"/>
            </a:endParaRPr>
          </a:p>
        </p:txBody>
      </p:sp>
      <p:sp>
        <p:nvSpPr>
          <p:cNvPr id="5128" name="文本框 17"/>
          <p:cNvSpPr txBox="1">
            <a:spLocks noChangeArrowheads="1"/>
          </p:cNvSpPr>
          <p:nvPr/>
        </p:nvSpPr>
        <p:spPr bwMode="auto">
          <a:xfrm>
            <a:off x="3223204" y="3390858"/>
            <a:ext cx="95525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0000"/>
              </a:lnSpc>
              <a:spcBef>
                <a:spcPct val="20000"/>
              </a:spcBef>
              <a:buSzPct val="120000"/>
              <a:buBlip>
                <a:blip r:embed="rId3"/>
              </a:buBlip>
              <a:defRPr sz="2800">
                <a:solidFill>
                  <a:srgbClr val="133984"/>
                </a:solidFill>
                <a:latin typeface="Arial" charset="0"/>
                <a:ea typeface="黑体" charset="0"/>
              </a:defRPr>
            </a:lvl1pPr>
            <a:lvl2pPr marL="742950" indent="-285750">
              <a:lnSpc>
                <a:spcPct val="110000"/>
              </a:lnSpc>
              <a:spcBef>
                <a:spcPct val="20000"/>
              </a:spcBef>
              <a:buClr>
                <a:srgbClr val="000066"/>
              </a:buClr>
              <a:buChar char="•"/>
              <a:defRPr sz="2400">
                <a:solidFill>
                  <a:srgbClr val="133984"/>
                </a:solidFill>
                <a:latin typeface="Arial" charset="0"/>
                <a:ea typeface="黑体" charset="0"/>
              </a:defRPr>
            </a:lvl2pPr>
            <a:lvl3pPr marL="1143000" indent="-228600">
              <a:spcBef>
                <a:spcPct val="20000"/>
              </a:spcBef>
              <a:buChar char="•"/>
              <a:defRPr sz="2400">
                <a:solidFill>
                  <a:schemeClr val="tx1"/>
                </a:solidFill>
                <a:latin typeface="Arial" charset="0"/>
                <a:ea typeface="黑体" charset="0"/>
              </a:defRPr>
            </a:lvl3pPr>
            <a:lvl4pPr marL="1600200" indent="-228600">
              <a:spcBef>
                <a:spcPct val="20000"/>
              </a:spcBef>
              <a:buChar char="–"/>
              <a:defRPr sz="2000">
                <a:solidFill>
                  <a:schemeClr val="tx1"/>
                </a:solidFill>
                <a:latin typeface="Arial" charset="0"/>
                <a:ea typeface="黑体" charset="0"/>
              </a:defRPr>
            </a:lvl4pPr>
            <a:lvl5pPr marL="2057400" indent="-228600">
              <a:spcBef>
                <a:spcPct val="20000"/>
              </a:spcBef>
              <a:buChar char="»"/>
              <a:defRPr sz="2000">
                <a:solidFill>
                  <a:schemeClr val="tx1"/>
                </a:solidFill>
                <a:latin typeface="Arial" charset="0"/>
                <a:ea typeface="黑体" charset="0"/>
              </a:defRPr>
            </a:lvl5pPr>
            <a:lvl6pPr marL="2514600" indent="-228600" eaLnBrk="0" fontAlgn="base" hangingPunct="0">
              <a:spcBef>
                <a:spcPct val="20000"/>
              </a:spcBef>
              <a:spcAft>
                <a:spcPct val="0"/>
              </a:spcAft>
              <a:buChar char="»"/>
              <a:defRPr sz="2000">
                <a:solidFill>
                  <a:schemeClr val="tx1"/>
                </a:solidFill>
                <a:latin typeface="Arial" charset="0"/>
                <a:ea typeface="黑体" charset="0"/>
              </a:defRPr>
            </a:lvl6pPr>
            <a:lvl7pPr marL="2971800" indent="-228600" eaLnBrk="0" fontAlgn="base" hangingPunct="0">
              <a:spcBef>
                <a:spcPct val="20000"/>
              </a:spcBef>
              <a:spcAft>
                <a:spcPct val="0"/>
              </a:spcAft>
              <a:buChar char="»"/>
              <a:defRPr sz="2000">
                <a:solidFill>
                  <a:schemeClr val="tx1"/>
                </a:solidFill>
                <a:latin typeface="Arial" charset="0"/>
                <a:ea typeface="黑体" charset="0"/>
              </a:defRPr>
            </a:lvl7pPr>
            <a:lvl8pPr marL="3429000" indent="-228600" eaLnBrk="0" fontAlgn="base" hangingPunct="0">
              <a:spcBef>
                <a:spcPct val="20000"/>
              </a:spcBef>
              <a:spcAft>
                <a:spcPct val="0"/>
              </a:spcAft>
              <a:buChar char="»"/>
              <a:defRPr sz="2000">
                <a:solidFill>
                  <a:schemeClr val="tx1"/>
                </a:solidFill>
                <a:latin typeface="Arial" charset="0"/>
                <a:ea typeface="黑体" charset="0"/>
              </a:defRPr>
            </a:lvl8pPr>
            <a:lvl9pPr marL="3886200" indent="-228600" eaLnBrk="0" fontAlgn="base" hangingPunct="0">
              <a:spcBef>
                <a:spcPct val="20000"/>
              </a:spcBef>
              <a:spcAft>
                <a:spcPct val="0"/>
              </a:spcAft>
              <a:buChar char="»"/>
              <a:defRPr sz="2000">
                <a:solidFill>
                  <a:schemeClr val="tx1"/>
                </a:solidFill>
                <a:latin typeface="Arial" charset="0"/>
                <a:ea typeface="黑体" charset="0"/>
              </a:defRPr>
            </a:lvl9pPr>
          </a:lstStyle>
          <a:p>
            <a:pPr eaLnBrk="1" hangingPunct="1">
              <a:lnSpc>
                <a:spcPct val="100000"/>
              </a:lnSpc>
              <a:spcBef>
                <a:spcPct val="0"/>
              </a:spcBef>
              <a:buSzTx/>
              <a:buFontTx/>
              <a:buNone/>
            </a:pPr>
            <a:r>
              <a:rPr lang="en-US" altLang="zh-CN" sz="4000" dirty="0">
                <a:solidFill>
                  <a:srgbClr val="006196"/>
                </a:solidFill>
                <a:latin typeface="华康俪金黑W8" charset="0"/>
                <a:ea typeface="华康俪金黑W8" charset="0"/>
                <a:cs typeface="华康俪金黑W8" charset="0"/>
              </a:rPr>
              <a:t>3</a:t>
            </a:r>
            <a:endParaRPr lang="zh-CN" altLang="en-US" sz="4000" dirty="0">
              <a:solidFill>
                <a:srgbClr val="006196"/>
              </a:solidFill>
              <a:latin typeface="华康俪金黑W8" charset="0"/>
              <a:ea typeface="华康俪金黑W8" charset="0"/>
              <a:cs typeface="华康俪金黑W8" charset="0"/>
            </a:endParaRPr>
          </a:p>
        </p:txBody>
      </p:sp>
      <p:sp>
        <p:nvSpPr>
          <p:cNvPr id="5130" name="文本框 21"/>
          <p:cNvSpPr txBox="1">
            <a:spLocks noChangeArrowheads="1"/>
          </p:cNvSpPr>
          <p:nvPr/>
        </p:nvSpPr>
        <p:spPr bwMode="auto">
          <a:xfrm>
            <a:off x="3221781" y="4559919"/>
            <a:ext cx="99493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0000"/>
              </a:lnSpc>
              <a:spcBef>
                <a:spcPct val="20000"/>
              </a:spcBef>
              <a:buSzPct val="120000"/>
              <a:buBlip>
                <a:blip r:embed="rId3"/>
              </a:buBlip>
              <a:defRPr sz="2800">
                <a:solidFill>
                  <a:srgbClr val="133984"/>
                </a:solidFill>
                <a:latin typeface="Arial" charset="0"/>
                <a:ea typeface="黑体" charset="0"/>
              </a:defRPr>
            </a:lvl1pPr>
            <a:lvl2pPr marL="742950" indent="-285750">
              <a:lnSpc>
                <a:spcPct val="110000"/>
              </a:lnSpc>
              <a:spcBef>
                <a:spcPct val="20000"/>
              </a:spcBef>
              <a:buClr>
                <a:srgbClr val="000066"/>
              </a:buClr>
              <a:buChar char="•"/>
              <a:defRPr sz="2400">
                <a:solidFill>
                  <a:srgbClr val="133984"/>
                </a:solidFill>
                <a:latin typeface="Arial" charset="0"/>
                <a:ea typeface="黑体" charset="0"/>
              </a:defRPr>
            </a:lvl2pPr>
            <a:lvl3pPr marL="1143000" indent="-228600">
              <a:spcBef>
                <a:spcPct val="20000"/>
              </a:spcBef>
              <a:buChar char="•"/>
              <a:defRPr sz="2400">
                <a:solidFill>
                  <a:schemeClr val="tx1"/>
                </a:solidFill>
                <a:latin typeface="Arial" charset="0"/>
                <a:ea typeface="黑体" charset="0"/>
              </a:defRPr>
            </a:lvl3pPr>
            <a:lvl4pPr marL="1600200" indent="-228600">
              <a:spcBef>
                <a:spcPct val="20000"/>
              </a:spcBef>
              <a:buChar char="–"/>
              <a:defRPr sz="2000">
                <a:solidFill>
                  <a:schemeClr val="tx1"/>
                </a:solidFill>
                <a:latin typeface="Arial" charset="0"/>
                <a:ea typeface="黑体" charset="0"/>
              </a:defRPr>
            </a:lvl4pPr>
            <a:lvl5pPr marL="2057400" indent="-228600">
              <a:spcBef>
                <a:spcPct val="20000"/>
              </a:spcBef>
              <a:buChar char="»"/>
              <a:defRPr sz="2000">
                <a:solidFill>
                  <a:schemeClr val="tx1"/>
                </a:solidFill>
                <a:latin typeface="Arial" charset="0"/>
                <a:ea typeface="黑体" charset="0"/>
              </a:defRPr>
            </a:lvl5pPr>
            <a:lvl6pPr marL="2514600" indent="-228600" eaLnBrk="0" fontAlgn="base" hangingPunct="0">
              <a:spcBef>
                <a:spcPct val="20000"/>
              </a:spcBef>
              <a:spcAft>
                <a:spcPct val="0"/>
              </a:spcAft>
              <a:buChar char="»"/>
              <a:defRPr sz="2000">
                <a:solidFill>
                  <a:schemeClr val="tx1"/>
                </a:solidFill>
                <a:latin typeface="Arial" charset="0"/>
                <a:ea typeface="黑体" charset="0"/>
              </a:defRPr>
            </a:lvl6pPr>
            <a:lvl7pPr marL="2971800" indent="-228600" eaLnBrk="0" fontAlgn="base" hangingPunct="0">
              <a:spcBef>
                <a:spcPct val="20000"/>
              </a:spcBef>
              <a:spcAft>
                <a:spcPct val="0"/>
              </a:spcAft>
              <a:buChar char="»"/>
              <a:defRPr sz="2000">
                <a:solidFill>
                  <a:schemeClr val="tx1"/>
                </a:solidFill>
                <a:latin typeface="Arial" charset="0"/>
                <a:ea typeface="黑体" charset="0"/>
              </a:defRPr>
            </a:lvl7pPr>
            <a:lvl8pPr marL="3429000" indent="-228600" eaLnBrk="0" fontAlgn="base" hangingPunct="0">
              <a:spcBef>
                <a:spcPct val="20000"/>
              </a:spcBef>
              <a:spcAft>
                <a:spcPct val="0"/>
              </a:spcAft>
              <a:buChar char="»"/>
              <a:defRPr sz="2000">
                <a:solidFill>
                  <a:schemeClr val="tx1"/>
                </a:solidFill>
                <a:latin typeface="Arial" charset="0"/>
                <a:ea typeface="黑体" charset="0"/>
              </a:defRPr>
            </a:lvl8pPr>
            <a:lvl9pPr marL="3886200" indent="-228600" eaLnBrk="0" fontAlgn="base" hangingPunct="0">
              <a:spcBef>
                <a:spcPct val="20000"/>
              </a:spcBef>
              <a:spcAft>
                <a:spcPct val="0"/>
              </a:spcAft>
              <a:buChar char="»"/>
              <a:defRPr sz="2000">
                <a:solidFill>
                  <a:schemeClr val="tx1"/>
                </a:solidFill>
                <a:latin typeface="Arial" charset="0"/>
                <a:ea typeface="黑体" charset="0"/>
              </a:defRPr>
            </a:lvl9pPr>
          </a:lstStyle>
          <a:p>
            <a:pPr eaLnBrk="1" hangingPunct="1">
              <a:lnSpc>
                <a:spcPct val="100000"/>
              </a:lnSpc>
              <a:spcBef>
                <a:spcPct val="0"/>
              </a:spcBef>
              <a:buSzTx/>
              <a:buFontTx/>
              <a:buNone/>
            </a:pPr>
            <a:r>
              <a:rPr lang="en-US" altLang="zh-CN" sz="4000" dirty="0">
                <a:solidFill>
                  <a:srgbClr val="006196"/>
                </a:solidFill>
                <a:latin typeface="华康俪金黑W8" charset="0"/>
                <a:ea typeface="华康俪金黑W8" charset="0"/>
                <a:cs typeface="华康俪金黑W8" charset="0"/>
              </a:rPr>
              <a:t>4</a:t>
            </a:r>
            <a:endParaRPr lang="zh-CN" altLang="en-US" sz="4000" dirty="0">
              <a:solidFill>
                <a:srgbClr val="006196"/>
              </a:solidFill>
              <a:latin typeface="华康俪金黑W8" charset="0"/>
              <a:ea typeface="华康俪金黑W8" charset="0"/>
              <a:cs typeface="华康俪金黑W8" charset="0"/>
            </a:endParaRPr>
          </a:p>
        </p:txBody>
      </p:sp>
      <p:sp>
        <p:nvSpPr>
          <p:cNvPr id="5131" name="文本框 23"/>
          <p:cNvSpPr txBox="1">
            <a:spLocks noChangeArrowheads="1"/>
          </p:cNvSpPr>
          <p:nvPr/>
        </p:nvSpPr>
        <p:spPr bwMode="auto">
          <a:xfrm>
            <a:off x="3909462" y="4734404"/>
            <a:ext cx="354285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10000"/>
              </a:lnSpc>
              <a:spcBef>
                <a:spcPct val="20000"/>
              </a:spcBef>
              <a:buSzPct val="120000"/>
              <a:buBlip>
                <a:blip r:embed="rId3"/>
              </a:buBlip>
              <a:defRPr sz="2800">
                <a:solidFill>
                  <a:srgbClr val="133984"/>
                </a:solidFill>
                <a:latin typeface="Arial" charset="0"/>
                <a:ea typeface="黑体" charset="0"/>
              </a:defRPr>
            </a:lvl1pPr>
            <a:lvl2pPr marL="742950" indent="-285750">
              <a:lnSpc>
                <a:spcPct val="110000"/>
              </a:lnSpc>
              <a:spcBef>
                <a:spcPct val="20000"/>
              </a:spcBef>
              <a:buClr>
                <a:srgbClr val="000066"/>
              </a:buClr>
              <a:buChar char="•"/>
              <a:defRPr sz="2400">
                <a:solidFill>
                  <a:srgbClr val="133984"/>
                </a:solidFill>
                <a:latin typeface="Arial" charset="0"/>
                <a:ea typeface="黑体" charset="0"/>
              </a:defRPr>
            </a:lvl2pPr>
            <a:lvl3pPr marL="1143000" indent="-228600">
              <a:spcBef>
                <a:spcPct val="20000"/>
              </a:spcBef>
              <a:buChar char="•"/>
              <a:defRPr sz="2400">
                <a:solidFill>
                  <a:schemeClr val="tx1"/>
                </a:solidFill>
                <a:latin typeface="Arial" charset="0"/>
                <a:ea typeface="黑体" charset="0"/>
              </a:defRPr>
            </a:lvl3pPr>
            <a:lvl4pPr marL="1600200" indent="-228600">
              <a:spcBef>
                <a:spcPct val="20000"/>
              </a:spcBef>
              <a:buChar char="–"/>
              <a:defRPr sz="2000">
                <a:solidFill>
                  <a:schemeClr val="tx1"/>
                </a:solidFill>
                <a:latin typeface="Arial" charset="0"/>
                <a:ea typeface="黑体" charset="0"/>
              </a:defRPr>
            </a:lvl4pPr>
            <a:lvl5pPr marL="2057400" indent="-228600">
              <a:spcBef>
                <a:spcPct val="20000"/>
              </a:spcBef>
              <a:buChar char="»"/>
              <a:defRPr sz="2000">
                <a:solidFill>
                  <a:schemeClr val="tx1"/>
                </a:solidFill>
                <a:latin typeface="Arial" charset="0"/>
                <a:ea typeface="黑体" charset="0"/>
              </a:defRPr>
            </a:lvl5pPr>
            <a:lvl6pPr marL="2514600" indent="-228600" eaLnBrk="0" fontAlgn="base" hangingPunct="0">
              <a:spcBef>
                <a:spcPct val="20000"/>
              </a:spcBef>
              <a:spcAft>
                <a:spcPct val="0"/>
              </a:spcAft>
              <a:buChar char="»"/>
              <a:defRPr sz="2000">
                <a:solidFill>
                  <a:schemeClr val="tx1"/>
                </a:solidFill>
                <a:latin typeface="Arial" charset="0"/>
                <a:ea typeface="黑体" charset="0"/>
              </a:defRPr>
            </a:lvl6pPr>
            <a:lvl7pPr marL="2971800" indent="-228600" eaLnBrk="0" fontAlgn="base" hangingPunct="0">
              <a:spcBef>
                <a:spcPct val="20000"/>
              </a:spcBef>
              <a:spcAft>
                <a:spcPct val="0"/>
              </a:spcAft>
              <a:buChar char="»"/>
              <a:defRPr sz="2000">
                <a:solidFill>
                  <a:schemeClr val="tx1"/>
                </a:solidFill>
                <a:latin typeface="Arial" charset="0"/>
                <a:ea typeface="黑体" charset="0"/>
              </a:defRPr>
            </a:lvl7pPr>
            <a:lvl8pPr marL="3429000" indent="-228600" eaLnBrk="0" fontAlgn="base" hangingPunct="0">
              <a:spcBef>
                <a:spcPct val="20000"/>
              </a:spcBef>
              <a:spcAft>
                <a:spcPct val="0"/>
              </a:spcAft>
              <a:buChar char="»"/>
              <a:defRPr sz="2000">
                <a:solidFill>
                  <a:schemeClr val="tx1"/>
                </a:solidFill>
                <a:latin typeface="Arial" charset="0"/>
                <a:ea typeface="黑体" charset="0"/>
              </a:defRPr>
            </a:lvl8pPr>
            <a:lvl9pPr marL="3886200" indent="-228600" eaLnBrk="0" fontAlgn="base" hangingPunct="0">
              <a:spcBef>
                <a:spcPct val="20000"/>
              </a:spcBef>
              <a:spcAft>
                <a:spcPct val="0"/>
              </a:spcAft>
              <a:buChar char="»"/>
              <a:defRPr sz="2000">
                <a:solidFill>
                  <a:schemeClr val="tx1"/>
                </a:solidFill>
                <a:latin typeface="Arial" charset="0"/>
                <a:ea typeface="黑体" charset="0"/>
              </a:defRPr>
            </a:lvl9pPr>
          </a:lstStyle>
          <a:p>
            <a:pPr eaLnBrk="1" hangingPunct="1">
              <a:lnSpc>
                <a:spcPct val="100000"/>
              </a:lnSpc>
              <a:spcBef>
                <a:spcPct val="0"/>
              </a:spcBef>
              <a:buSzTx/>
              <a:buFontTx/>
              <a:buNone/>
            </a:pPr>
            <a:r>
              <a:rPr lang="zh-CN" altLang="en-US" b="1" dirty="0">
                <a:solidFill>
                  <a:srgbClr val="FF0000"/>
                </a:solidFill>
                <a:latin typeface="KaiTi" panose="02010609060101010101" pitchFamily="49" charset="-122"/>
                <a:ea typeface="KaiTi" panose="02010609060101010101" pitchFamily="49" charset="-122"/>
              </a:rPr>
              <a:t>迁移学习与指纹定位</a:t>
            </a:r>
          </a:p>
        </p:txBody>
      </p:sp>
      <p:sp>
        <p:nvSpPr>
          <p:cNvPr id="5133" name="文本框 11"/>
          <p:cNvSpPr txBox="1">
            <a:spLocks noChangeArrowheads="1"/>
          </p:cNvSpPr>
          <p:nvPr/>
        </p:nvSpPr>
        <p:spPr bwMode="auto">
          <a:xfrm>
            <a:off x="3909462" y="2362223"/>
            <a:ext cx="2649686"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10000"/>
              </a:lnSpc>
              <a:spcBef>
                <a:spcPct val="20000"/>
              </a:spcBef>
              <a:buSzPct val="120000"/>
              <a:buBlip>
                <a:blip r:embed="rId3"/>
              </a:buBlip>
              <a:defRPr sz="2800">
                <a:solidFill>
                  <a:srgbClr val="133984"/>
                </a:solidFill>
                <a:latin typeface="Arial" charset="0"/>
                <a:ea typeface="黑体" charset="0"/>
              </a:defRPr>
            </a:lvl1pPr>
            <a:lvl2pPr marL="742950" indent="-285750">
              <a:lnSpc>
                <a:spcPct val="110000"/>
              </a:lnSpc>
              <a:spcBef>
                <a:spcPct val="20000"/>
              </a:spcBef>
              <a:buClr>
                <a:srgbClr val="000066"/>
              </a:buClr>
              <a:buChar char="•"/>
              <a:defRPr sz="2400">
                <a:solidFill>
                  <a:srgbClr val="133984"/>
                </a:solidFill>
                <a:latin typeface="Arial" charset="0"/>
                <a:ea typeface="黑体" charset="0"/>
              </a:defRPr>
            </a:lvl2pPr>
            <a:lvl3pPr marL="1143000" indent="-228600">
              <a:spcBef>
                <a:spcPct val="20000"/>
              </a:spcBef>
              <a:buChar char="•"/>
              <a:defRPr sz="2400">
                <a:solidFill>
                  <a:schemeClr val="tx1"/>
                </a:solidFill>
                <a:latin typeface="Arial" charset="0"/>
                <a:ea typeface="黑体" charset="0"/>
              </a:defRPr>
            </a:lvl3pPr>
            <a:lvl4pPr marL="1600200" indent="-228600">
              <a:spcBef>
                <a:spcPct val="20000"/>
              </a:spcBef>
              <a:buChar char="–"/>
              <a:defRPr sz="2000">
                <a:solidFill>
                  <a:schemeClr val="tx1"/>
                </a:solidFill>
                <a:latin typeface="Arial" charset="0"/>
                <a:ea typeface="黑体" charset="0"/>
              </a:defRPr>
            </a:lvl4pPr>
            <a:lvl5pPr marL="2057400" indent="-228600">
              <a:spcBef>
                <a:spcPct val="20000"/>
              </a:spcBef>
              <a:buChar char="»"/>
              <a:defRPr sz="2000">
                <a:solidFill>
                  <a:schemeClr val="tx1"/>
                </a:solidFill>
                <a:latin typeface="Arial" charset="0"/>
                <a:ea typeface="黑体" charset="0"/>
              </a:defRPr>
            </a:lvl5pPr>
            <a:lvl6pPr marL="2514600" indent="-228600" eaLnBrk="0" fontAlgn="base" hangingPunct="0">
              <a:spcBef>
                <a:spcPct val="20000"/>
              </a:spcBef>
              <a:spcAft>
                <a:spcPct val="0"/>
              </a:spcAft>
              <a:buChar char="»"/>
              <a:defRPr sz="2000">
                <a:solidFill>
                  <a:schemeClr val="tx1"/>
                </a:solidFill>
                <a:latin typeface="Arial" charset="0"/>
                <a:ea typeface="黑体" charset="0"/>
              </a:defRPr>
            </a:lvl6pPr>
            <a:lvl7pPr marL="2971800" indent="-228600" eaLnBrk="0" fontAlgn="base" hangingPunct="0">
              <a:spcBef>
                <a:spcPct val="20000"/>
              </a:spcBef>
              <a:spcAft>
                <a:spcPct val="0"/>
              </a:spcAft>
              <a:buChar char="»"/>
              <a:defRPr sz="2000">
                <a:solidFill>
                  <a:schemeClr val="tx1"/>
                </a:solidFill>
                <a:latin typeface="Arial" charset="0"/>
                <a:ea typeface="黑体" charset="0"/>
              </a:defRPr>
            </a:lvl7pPr>
            <a:lvl8pPr marL="3429000" indent="-228600" eaLnBrk="0" fontAlgn="base" hangingPunct="0">
              <a:spcBef>
                <a:spcPct val="20000"/>
              </a:spcBef>
              <a:spcAft>
                <a:spcPct val="0"/>
              </a:spcAft>
              <a:buChar char="»"/>
              <a:defRPr sz="2000">
                <a:solidFill>
                  <a:schemeClr val="tx1"/>
                </a:solidFill>
                <a:latin typeface="Arial" charset="0"/>
                <a:ea typeface="黑体" charset="0"/>
              </a:defRPr>
            </a:lvl8pPr>
            <a:lvl9pPr marL="3886200" indent="-228600" eaLnBrk="0" fontAlgn="base" hangingPunct="0">
              <a:spcBef>
                <a:spcPct val="20000"/>
              </a:spcBef>
              <a:spcAft>
                <a:spcPct val="0"/>
              </a:spcAft>
              <a:buChar char="»"/>
              <a:defRPr sz="2000">
                <a:solidFill>
                  <a:schemeClr val="tx1"/>
                </a:solidFill>
                <a:latin typeface="Arial" charset="0"/>
                <a:ea typeface="黑体" charset="0"/>
              </a:defRPr>
            </a:lvl9pPr>
          </a:lstStyle>
          <a:p>
            <a:pPr eaLnBrk="1" hangingPunct="1">
              <a:lnSpc>
                <a:spcPct val="100000"/>
              </a:lnSpc>
              <a:spcBef>
                <a:spcPct val="0"/>
              </a:spcBef>
              <a:buSzTx/>
              <a:buFontTx/>
              <a:buNone/>
            </a:pPr>
            <a:r>
              <a:rPr lang="zh-CN" altLang="en-US" b="1" dirty="0">
                <a:solidFill>
                  <a:srgbClr val="006196"/>
                </a:solidFill>
                <a:latin typeface="KaiTi" panose="02010609060101010101" pitchFamily="49" charset="-122"/>
                <a:ea typeface="KaiTi" panose="02010609060101010101" pitchFamily="49" charset="-122"/>
              </a:rPr>
              <a:t>射频指纹定位</a:t>
            </a:r>
            <a:endParaRPr lang="en-US" altLang="zh-CN" b="1" dirty="0">
              <a:solidFill>
                <a:srgbClr val="006196"/>
              </a:solidFill>
              <a:latin typeface="KaiTi" panose="02010609060101010101" pitchFamily="49" charset="-122"/>
              <a:ea typeface="KaiTi" panose="02010609060101010101" pitchFamily="49" charset="-122"/>
            </a:endParaRPr>
          </a:p>
        </p:txBody>
      </p:sp>
      <p:sp>
        <p:nvSpPr>
          <p:cNvPr id="5134" name="文本框 13"/>
          <p:cNvSpPr txBox="1">
            <a:spLocks noChangeArrowheads="1"/>
          </p:cNvSpPr>
          <p:nvPr/>
        </p:nvSpPr>
        <p:spPr bwMode="auto">
          <a:xfrm>
            <a:off x="3203848" y="1052736"/>
            <a:ext cx="95143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0000"/>
              </a:lnSpc>
              <a:spcBef>
                <a:spcPct val="20000"/>
              </a:spcBef>
              <a:buSzPct val="120000"/>
              <a:buBlip>
                <a:blip r:embed="rId3"/>
              </a:buBlip>
              <a:defRPr sz="2800">
                <a:solidFill>
                  <a:srgbClr val="133984"/>
                </a:solidFill>
                <a:latin typeface="Arial" charset="0"/>
                <a:ea typeface="黑体" charset="0"/>
              </a:defRPr>
            </a:lvl1pPr>
            <a:lvl2pPr marL="742950" indent="-285750">
              <a:lnSpc>
                <a:spcPct val="110000"/>
              </a:lnSpc>
              <a:spcBef>
                <a:spcPct val="20000"/>
              </a:spcBef>
              <a:buClr>
                <a:srgbClr val="000066"/>
              </a:buClr>
              <a:buChar char="•"/>
              <a:defRPr sz="2400">
                <a:solidFill>
                  <a:srgbClr val="133984"/>
                </a:solidFill>
                <a:latin typeface="Arial" charset="0"/>
                <a:ea typeface="黑体" charset="0"/>
              </a:defRPr>
            </a:lvl2pPr>
            <a:lvl3pPr marL="1143000" indent="-228600">
              <a:spcBef>
                <a:spcPct val="20000"/>
              </a:spcBef>
              <a:buChar char="•"/>
              <a:defRPr sz="2400">
                <a:solidFill>
                  <a:schemeClr val="tx1"/>
                </a:solidFill>
                <a:latin typeface="Arial" charset="0"/>
                <a:ea typeface="黑体" charset="0"/>
              </a:defRPr>
            </a:lvl3pPr>
            <a:lvl4pPr marL="1600200" indent="-228600">
              <a:spcBef>
                <a:spcPct val="20000"/>
              </a:spcBef>
              <a:buChar char="–"/>
              <a:defRPr sz="2000">
                <a:solidFill>
                  <a:schemeClr val="tx1"/>
                </a:solidFill>
                <a:latin typeface="Arial" charset="0"/>
                <a:ea typeface="黑体" charset="0"/>
              </a:defRPr>
            </a:lvl4pPr>
            <a:lvl5pPr marL="2057400" indent="-228600">
              <a:spcBef>
                <a:spcPct val="20000"/>
              </a:spcBef>
              <a:buChar char="»"/>
              <a:defRPr sz="2000">
                <a:solidFill>
                  <a:schemeClr val="tx1"/>
                </a:solidFill>
                <a:latin typeface="Arial" charset="0"/>
                <a:ea typeface="黑体" charset="0"/>
              </a:defRPr>
            </a:lvl5pPr>
            <a:lvl6pPr marL="2514600" indent="-228600" eaLnBrk="0" fontAlgn="base" hangingPunct="0">
              <a:spcBef>
                <a:spcPct val="20000"/>
              </a:spcBef>
              <a:spcAft>
                <a:spcPct val="0"/>
              </a:spcAft>
              <a:buChar char="»"/>
              <a:defRPr sz="2000">
                <a:solidFill>
                  <a:schemeClr val="tx1"/>
                </a:solidFill>
                <a:latin typeface="Arial" charset="0"/>
                <a:ea typeface="黑体" charset="0"/>
              </a:defRPr>
            </a:lvl6pPr>
            <a:lvl7pPr marL="2971800" indent="-228600" eaLnBrk="0" fontAlgn="base" hangingPunct="0">
              <a:spcBef>
                <a:spcPct val="20000"/>
              </a:spcBef>
              <a:spcAft>
                <a:spcPct val="0"/>
              </a:spcAft>
              <a:buChar char="»"/>
              <a:defRPr sz="2000">
                <a:solidFill>
                  <a:schemeClr val="tx1"/>
                </a:solidFill>
                <a:latin typeface="Arial" charset="0"/>
                <a:ea typeface="黑体" charset="0"/>
              </a:defRPr>
            </a:lvl7pPr>
            <a:lvl8pPr marL="3429000" indent="-228600" eaLnBrk="0" fontAlgn="base" hangingPunct="0">
              <a:spcBef>
                <a:spcPct val="20000"/>
              </a:spcBef>
              <a:spcAft>
                <a:spcPct val="0"/>
              </a:spcAft>
              <a:buChar char="»"/>
              <a:defRPr sz="2000">
                <a:solidFill>
                  <a:schemeClr val="tx1"/>
                </a:solidFill>
                <a:latin typeface="Arial" charset="0"/>
                <a:ea typeface="黑体" charset="0"/>
              </a:defRPr>
            </a:lvl8pPr>
            <a:lvl9pPr marL="3886200" indent="-228600" eaLnBrk="0" fontAlgn="base" hangingPunct="0">
              <a:spcBef>
                <a:spcPct val="20000"/>
              </a:spcBef>
              <a:spcAft>
                <a:spcPct val="0"/>
              </a:spcAft>
              <a:buChar char="»"/>
              <a:defRPr sz="2000">
                <a:solidFill>
                  <a:schemeClr val="tx1"/>
                </a:solidFill>
                <a:latin typeface="Arial" charset="0"/>
                <a:ea typeface="黑体" charset="0"/>
              </a:defRPr>
            </a:lvl9pPr>
          </a:lstStyle>
          <a:p>
            <a:pPr eaLnBrk="1" hangingPunct="1">
              <a:lnSpc>
                <a:spcPct val="100000"/>
              </a:lnSpc>
              <a:spcBef>
                <a:spcPct val="0"/>
              </a:spcBef>
              <a:buSzTx/>
              <a:buFontTx/>
              <a:buNone/>
            </a:pPr>
            <a:r>
              <a:rPr lang="en-US" altLang="zh-CN" sz="4000" dirty="0">
                <a:solidFill>
                  <a:srgbClr val="006196"/>
                </a:solidFill>
                <a:latin typeface="华康俪金黑W8" charset="0"/>
                <a:ea typeface="华康俪金黑W8" charset="0"/>
                <a:cs typeface="华康俪金黑W8" charset="0"/>
              </a:rPr>
              <a:t>1</a:t>
            </a:r>
            <a:endParaRPr lang="zh-CN" altLang="en-US" sz="4000" dirty="0">
              <a:solidFill>
                <a:srgbClr val="006196"/>
              </a:solidFill>
              <a:latin typeface="华康俪金黑W8" charset="0"/>
              <a:ea typeface="华康俪金黑W8" charset="0"/>
              <a:cs typeface="华康俪金黑W8" charset="0"/>
            </a:endParaRPr>
          </a:p>
        </p:txBody>
      </p:sp>
      <p:sp>
        <p:nvSpPr>
          <p:cNvPr id="5135" name="文本框 11"/>
          <p:cNvSpPr txBox="1">
            <a:spLocks noChangeArrowheads="1"/>
          </p:cNvSpPr>
          <p:nvPr/>
        </p:nvSpPr>
        <p:spPr bwMode="auto">
          <a:xfrm>
            <a:off x="3851920" y="1207518"/>
            <a:ext cx="331236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10000"/>
              </a:lnSpc>
              <a:spcBef>
                <a:spcPct val="20000"/>
              </a:spcBef>
              <a:buSzPct val="120000"/>
              <a:buBlip>
                <a:blip r:embed="rId3"/>
              </a:buBlip>
              <a:defRPr sz="2800">
                <a:solidFill>
                  <a:srgbClr val="133984"/>
                </a:solidFill>
                <a:latin typeface="Arial" charset="0"/>
                <a:ea typeface="黑体" charset="0"/>
              </a:defRPr>
            </a:lvl1pPr>
            <a:lvl2pPr marL="742950" indent="-285750">
              <a:lnSpc>
                <a:spcPct val="110000"/>
              </a:lnSpc>
              <a:spcBef>
                <a:spcPct val="20000"/>
              </a:spcBef>
              <a:buClr>
                <a:srgbClr val="000066"/>
              </a:buClr>
              <a:buChar char="•"/>
              <a:defRPr sz="2400">
                <a:solidFill>
                  <a:srgbClr val="133984"/>
                </a:solidFill>
                <a:latin typeface="Arial" charset="0"/>
                <a:ea typeface="黑体" charset="0"/>
              </a:defRPr>
            </a:lvl2pPr>
            <a:lvl3pPr marL="1143000" indent="-228600">
              <a:spcBef>
                <a:spcPct val="20000"/>
              </a:spcBef>
              <a:buChar char="•"/>
              <a:defRPr sz="2400">
                <a:solidFill>
                  <a:schemeClr val="tx1"/>
                </a:solidFill>
                <a:latin typeface="Arial" charset="0"/>
                <a:ea typeface="黑体" charset="0"/>
              </a:defRPr>
            </a:lvl3pPr>
            <a:lvl4pPr marL="1600200" indent="-228600">
              <a:spcBef>
                <a:spcPct val="20000"/>
              </a:spcBef>
              <a:buChar char="–"/>
              <a:defRPr sz="2000">
                <a:solidFill>
                  <a:schemeClr val="tx1"/>
                </a:solidFill>
                <a:latin typeface="Arial" charset="0"/>
                <a:ea typeface="黑体" charset="0"/>
              </a:defRPr>
            </a:lvl4pPr>
            <a:lvl5pPr marL="2057400" indent="-228600">
              <a:spcBef>
                <a:spcPct val="20000"/>
              </a:spcBef>
              <a:buChar char="»"/>
              <a:defRPr sz="2000">
                <a:solidFill>
                  <a:schemeClr val="tx1"/>
                </a:solidFill>
                <a:latin typeface="Arial" charset="0"/>
                <a:ea typeface="黑体" charset="0"/>
              </a:defRPr>
            </a:lvl5pPr>
            <a:lvl6pPr marL="2514600" indent="-228600" eaLnBrk="0" fontAlgn="base" hangingPunct="0">
              <a:spcBef>
                <a:spcPct val="20000"/>
              </a:spcBef>
              <a:spcAft>
                <a:spcPct val="0"/>
              </a:spcAft>
              <a:buChar char="»"/>
              <a:defRPr sz="2000">
                <a:solidFill>
                  <a:schemeClr val="tx1"/>
                </a:solidFill>
                <a:latin typeface="Arial" charset="0"/>
                <a:ea typeface="黑体" charset="0"/>
              </a:defRPr>
            </a:lvl6pPr>
            <a:lvl7pPr marL="2971800" indent="-228600" eaLnBrk="0" fontAlgn="base" hangingPunct="0">
              <a:spcBef>
                <a:spcPct val="20000"/>
              </a:spcBef>
              <a:spcAft>
                <a:spcPct val="0"/>
              </a:spcAft>
              <a:buChar char="»"/>
              <a:defRPr sz="2000">
                <a:solidFill>
                  <a:schemeClr val="tx1"/>
                </a:solidFill>
                <a:latin typeface="Arial" charset="0"/>
                <a:ea typeface="黑体" charset="0"/>
              </a:defRPr>
            </a:lvl7pPr>
            <a:lvl8pPr marL="3429000" indent="-228600" eaLnBrk="0" fontAlgn="base" hangingPunct="0">
              <a:spcBef>
                <a:spcPct val="20000"/>
              </a:spcBef>
              <a:spcAft>
                <a:spcPct val="0"/>
              </a:spcAft>
              <a:buChar char="»"/>
              <a:defRPr sz="2000">
                <a:solidFill>
                  <a:schemeClr val="tx1"/>
                </a:solidFill>
                <a:latin typeface="Arial" charset="0"/>
                <a:ea typeface="黑体" charset="0"/>
              </a:defRPr>
            </a:lvl8pPr>
            <a:lvl9pPr marL="3886200" indent="-228600" eaLnBrk="0" fontAlgn="base" hangingPunct="0">
              <a:spcBef>
                <a:spcPct val="20000"/>
              </a:spcBef>
              <a:spcAft>
                <a:spcPct val="0"/>
              </a:spcAft>
              <a:buChar char="»"/>
              <a:defRPr sz="2000">
                <a:solidFill>
                  <a:schemeClr val="tx1"/>
                </a:solidFill>
                <a:latin typeface="Arial" charset="0"/>
                <a:ea typeface="黑体" charset="0"/>
              </a:defRPr>
            </a:lvl9pPr>
          </a:lstStyle>
          <a:p>
            <a:pPr eaLnBrk="1" hangingPunct="1">
              <a:lnSpc>
                <a:spcPct val="100000"/>
              </a:lnSpc>
              <a:spcBef>
                <a:spcPct val="0"/>
              </a:spcBef>
              <a:buSzTx/>
              <a:buFontTx/>
              <a:buNone/>
            </a:pPr>
            <a:r>
              <a:rPr lang="zh-CN" altLang="en-US" b="1" dirty="0">
                <a:solidFill>
                  <a:srgbClr val="006196"/>
                </a:solidFill>
                <a:latin typeface="KaiTi" panose="02010609060101010101" pitchFamily="49" charset="-122"/>
                <a:ea typeface="KaiTi" panose="02010609060101010101" pitchFamily="49" charset="-122"/>
              </a:rPr>
              <a:t>背景、意义和现状</a:t>
            </a:r>
            <a:endParaRPr lang="en-US" altLang="zh-CN" b="1" dirty="0">
              <a:solidFill>
                <a:srgbClr val="006196"/>
              </a:solidFill>
              <a:latin typeface="KaiTi" panose="02010609060101010101" pitchFamily="49" charset="-122"/>
              <a:ea typeface="KaiTi" panose="02010609060101010101" pitchFamily="49" charset="-122"/>
            </a:endParaRPr>
          </a:p>
        </p:txBody>
      </p:sp>
      <p:sp>
        <p:nvSpPr>
          <p:cNvPr id="15" name="文本框 21">
            <a:extLst>
              <a:ext uri="{FF2B5EF4-FFF2-40B4-BE49-F238E27FC236}">
                <a16:creationId xmlns:a16="http://schemas.microsoft.com/office/drawing/2014/main" id="{5C3C0277-FDD8-0F46-82D7-4035FAA88E29}"/>
              </a:ext>
            </a:extLst>
          </p:cNvPr>
          <p:cNvSpPr txBox="1">
            <a:spLocks noChangeArrowheads="1"/>
          </p:cNvSpPr>
          <p:nvPr/>
        </p:nvSpPr>
        <p:spPr bwMode="auto">
          <a:xfrm>
            <a:off x="3254826" y="5735191"/>
            <a:ext cx="99493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0000"/>
              </a:lnSpc>
              <a:spcBef>
                <a:spcPct val="20000"/>
              </a:spcBef>
              <a:buSzPct val="120000"/>
              <a:buBlip>
                <a:blip r:embed="rId3"/>
              </a:buBlip>
              <a:defRPr sz="2800">
                <a:solidFill>
                  <a:srgbClr val="133984"/>
                </a:solidFill>
                <a:latin typeface="Arial" charset="0"/>
                <a:ea typeface="黑体" charset="0"/>
              </a:defRPr>
            </a:lvl1pPr>
            <a:lvl2pPr marL="742950" indent="-285750">
              <a:lnSpc>
                <a:spcPct val="110000"/>
              </a:lnSpc>
              <a:spcBef>
                <a:spcPct val="20000"/>
              </a:spcBef>
              <a:buClr>
                <a:srgbClr val="000066"/>
              </a:buClr>
              <a:buChar char="•"/>
              <a:defRPr sz="2400">
                <a:solidFill>
                  <a:srgbClr val="133984"/>
                </a:solidFill>
                <a:latin typeface="Arial" charset="0"/>
                <a:ea typeface="黑体" charset="0"/>
              </a:defRPr>
            </a:lvl2pPr>
            <a:lvl3pPr marL="1143000" indent="-228600">
              <a:spcBef>
                <a:spcPct val="20000"/>
              </a:spcBef>
              <a:buChar char="•"/>
              <a:defRPr sz="2400">
                <a:solidFill>
                  <a:schemeClr val="tx1"/>
                </a:solidFill>
                <a:latin typeface="Arial" charset="0"/>
                <a:ea typeface="黑体" charset="0"/>
              </a:defRPr>
            </a:lvl3pPr>
            <a:lvl4pPr marL="1600200" indent="-228600">
              <a:spcBef>
                <a:spcPct val="20000"/>
              </a:spcBef>
              <a:buChar char="–"/>
              <a:defRPr sz="2000">
                <a:solidFill>
                  <a:schemeClr val="tx1"/>
                </a:solidFill>
                <a:latin typeface="Arial" charset="0"/>
                <a:ea typeface="黑体" charset="0"/>
              </a:defRPr>
            </a:lvl4pPr>
            <a:lvl5pPr marL="2057400" indent="-228600">
              <a:spcBef>
                <a:spcPct val="20000"/>
              </a:spcBef>
              <a:buChar char="»"/>
              <a:defRPr sz="2000">
                <a:solidFill>
                  <a:schemeClr val="tx1"/>
                </a:solidFill>
                <a:latin typeface="Arial" charset="0"/>
                <a:ea typeface="黑体" charset="0"/>
              </a:defRPr>
            </a:lvl5pPr>
            <a:lvl6pPr marL="2514600" indent="-228600" eaLnBrk="0" fontAlgn="base" hangingPunct="0">
              <a:spcBef>
                <a:spcPct val="20000"/>
              </a:spcBef>
              <a:spcAft>
                <a:spcPct val="0"/>
              </a:spcAft>
              <a:buChar char="»"/>
              <a:defRPr sz="2000">
                <a:solidFill>
                  <a:schemeClr val="tx1"/>
                </a:solidFill>
                <a:latin typeface="Arial" charset="0"/>
                <a:ea typeface="黑体" charset="0"/>
              </a:defRPr>
            </a:lvl6pPr>
            <a:lvl7pPr marL="2971800" indent="-228600" eaLnBrk="0" fontAlgn="base" hangingPunct="0">
              <a:spcBef>
                <a:spcPct val="20000"/>
              </a:spcBef>
              <a:spcAft>
                <a:spcPct val="0"/>
              </a:spcAft>
              <a:buChar char="»"/>
              <a:defRPr sz="2000">
                <a:solidFill>
                  <a:schemeClr val="tx1"/>
                </a:solidFill>
                <a:latin typeface="Arial" charset="0"/>
                <a:ea typeface="黑体" charset="0"/>
              </a:defRPr>
            </a:lvl7pPr>
            <a:lvl8pPr marL="3429000" indent="-228600" eaLnBrk="0" fontAlgn="base" hangingPunct="0">
              <a:spcBef>
                <a:spcPct val="20000"/>
              </a:spcBef>
              <a:spcAft>
                <a:spcPct val="0"/>
              </a:spcAft>
              <a:buChar char="»"/>
              <a:defRPr sz="2000">
                <a:solidFill>
                  <a:schemeClr val="tx1"/>
                </a:solidFill>
                <a:latin typeface="Arial" charset="0"/>
                <a:ea typeface="黑体" charset="0"/>
              </a:defRPr>
            </a:lvl8pPr>
            <a:lvl9pPr marL="3886200" indent="-228600" eaLnBrk="0" fontAlgn="base" hangingPunct="0">
              <a:spcBef>
                <a:spcPct val="20000"/>
              </a:spcBef>
              <a:spcAft>
                <a:spcPct val="0"/>
              </a:spcAft>
              <a:buChar char="»"/>
              <a:defRPr sz="2000">
                <a:solidFill>
                  <a:schemeClr val="tx1"/>
                </a:solidFill>
                <a:latin typeface="Arial" charset="0"/>
                <a:ea typeface="黑体" charset="0"/>
              </a:defRPr>
            </a:lvl9pPr>
          </a:lstStyle>
          <a:p>
            <a:pPr eaLnBrk="1" hangingPunct="1">
              <a:lnSpc>
                <a:spcPct val="100000"/>
              </a:lnSpc>
              <a:spcBef>
                <a:spcPct val="0"/>
              </a:spcBef>
              <a:buSzTx/>
              <a:buFontTx/>
              <a:buNone/>
            </a:pPr>
            <a:r>
              <a:rPr lang="en-US" altLang="zh-CN" sz="4000" dirty="0">
                <a:solidFill>
                  <a:srgbClr val="006196"/>
                </a:solidFill>
                <a:latin typeface="华康俪金黑W8" charset="0"/>
                <a:ea typeface="华康俪金黑W8" charset="0"/>
                <a:cs typeface="华康俪金黑W8" charset="0"/>
              </a:rPr>
              <a:t>5</a:t>
            </a:r>
            <a:endParaRPr lang="zh-CN" altLang="en-US" sz="4000" dirty="0">
              <a:solidFill>
                <a:srgbClr val="006196"/>
              </a:solidFill>
              <a:latin typeface="华康俪金黑W8" charset="0"/>
              <a:ea typeface="华康俪金黑W8" charset="0"/>
              <a:cs typeface="华康俪金黑W8" charset="0"/>
            </a:endParaRPr>
          </a:p>
        </p:txBody>
      </p:sp>
      <p:sp>
        <p:nvSpPr>
          <p:cNvPr id="16" name="文本框 23">
            <a:extLst>
              <a:ext uri="{FF2B5EF4-FFF2-40B4-BE49-F238E27FC236}">
                <a16:creationId xmlns:a16="http://schemas.microsoft.com/office/drawing/2014/main" id="{845A7621-1204-1E47-91F5-5001F0CE0043}"/>
              </a:ext>
            </a:extLst>
          </p:cNvPr>
          <p:cNvSpPr txBox="1">
            <a:spLocks noChangeArrowheads="1"/>
          </p:cNvSpPr>
          <p:nvPr/>
        </p:nvSpPr>
        <p:spPr bwMode="auto">
          <a:xfrm>
            <a:off x="3942507" y="5889109"/>
            <a:ext cx="309634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10000"/>
              </a:lnSpc>
              <a:spcBef>
                <a:spcPct val="20000"/>
              </a:spcBef>
              <a:buSzPct val="120000"/>
              <a:buBlip>
                <a:blip r:embed="rId3"/>
              </a:buBlip>
              <a:defRPr sz="2800">
                <a:solidFill>
                  <a:srgbClr val="133984"/>
                </a:solidFill>
                <a:latin typeface="Arial" charset="0"/>
                <a:ea typeface="黑体" charset="0"/>
              </a:defRPr>
            </a:lvl1pPr>
            <a:lvl2pPr marL="742950" indent="-285750">
              <a:lnSpc>
                <a:spcPct val="110000"/>
              </a:lnSpc>
              <a:spcBef>
                <a:spcPct val="20000"/>
              </a:spcBef>
              <a:buClr>
                <a:srgbClr val="000066"/>
              </a:buClr>
              <a:buChar char="•"/>
              <a:defRPr sz="2400">
                <a:solidFill>
                  <a:srgbClr val="133984"/>
                </a:solidFill>
                <a:latin typeface="Arial" charset="0"/>
                <a:ea typeface="黑体" charset="0"/>
              </a:defRPr>
            </a:lvl2pPr>
            <a:lvl3pPr marL="1143000" indent="-228600">
              <a:spcBef>
                <a:spcPct val="20000"/>
              </a:spcBef>
              <a:buChar char="•"/>
              <a:defRPr sz="2400">
                <a:solidFill>
                  <a:schemeClr val="tx1"/>
                </a:solidFill>
                <a:latin typeface="Arial" charset="0"/>
                <a:ea typeface="黑体" charset="0"/>
              </a:defRPr>
            </a:lvl3pPr>
            <a:lvl4pPr marL="1600200" indent="-228600">
              <a:spcBef>
                <a:spcPct val="20000"/>
              </a:spcBef>
              <a:buChar char="–"/>
              <a:defRPr sz="2000">
                <a:solidFill>
                  <a:schemeClr val="tx1"/>
                </a:solidFill>
                <a:latin typeface="Arial" charset="0"/>
                <a:ea typeface="黑体" charset="0"/>
              </a:defRPr>
            </a:lvl4pPr>
            <a:lvl5pPr marL="2057400" indent="-228600">
              <a:spcBef>
                <a:spcPct val="20000"/>
              </a:spcBef>
              <a:buChar char="»"/>
              <a:defRPr sz="2000">
                <a:solidFill>
                  <a:schemeClr val="tx1"/>
                </a:solidFill>
                <a:latin typeface="Arial" charset="0"/>
                <a:ea typeface="黑体" charset="0"/>
              </a:defRPr>
            </a:lvl5pPr>
            <a:lvl6pPr marL="2514600" indent="-228600" eaLnBrk="0" fontAlgn="base" hangingPunct="0">
              <a:spcBef>
                <a:spcPct val="20000"/>
              </a:spcBef>
              <a:spcAft>
                <a:spcPct val="0"/>
              </a:spcAft>
              <a:buChar char="»"/>
              <a:defRPr sz="2000">
                <a:solidFill>
                  <a:schemeClr val="tx1"/>
                </a:solidFill>
                <a:latin typeface="Arial" charset="0"/>
                <a:ea typeface="黑体" charset="0"/>
              </a:defRPr>
            </a:lvl6pPr>
            <a:lvl7pPr marL="2971800" indent="-228600" eaLnBrk="0" fontAlgn="base" hangingPunct="0">
              <a:spcBef>
                <a:spcPct val="20000"/>
              </a:spcBef>
              <a:spcAft>
                <a:spcPct val="0"/>
              </a:spcAft>
              <a:buChar char="»"/>
              <a:defRPr sz="2000">
                <a:solidFill>
                  <a:schemeClr val="tx1"/>
                </a:solidFill>
                <a:latin typeface="Arial" charset="0"/>
                <a:ea typeface="黑体" charset="0"/>
              </a:defRPr>
            </a:lvl7pPr>
            <a:lvl8pPr marL="3429000" indent="-228600" eaLnBrk="0" fontAlgn="base" hangingPunct="0">
              <a:spcBef>
                <a:spcPct val="20000"/>
              </a:spcBef>
              <a:spcAft>
                <a:spcPct val="0"/>
              </a:spcAft>
              <a:buChar char="»"/>
              <a:defRPr sz="2000">
                <a:solidFill>
                  <a:schemeClr val="tx1"/>
                </a:solidFill>
                <a:latin typeface="Arial" charset="0"/>
                <a:ea typeface="黑体" charset="0"/>
              </a:defRPr>
            </a:lvl8pPr>
            <a:lvl9pPr marL="3886200" indent="-228600" eaLnBrk="0" fontAlgn="base" hangingPunct="0">
              <a:spcBef>
                <a:spcPct val="20000"/>
              </a:spcBef>
              <a:spcAft>
                <a:spcPct val="0"/>
              </a:spcAft>
              <a:buChar char="»"/>
              <a:defRPr sz="2000">
                <a:solidFill>
                  <a:schemeClr val="tx1"/>
                </a:solidFill>
                <a:latin typeface="Arial" charset="0"/>
                <a:ea typeface="黑体" charset="0"/>
              </a:defRPr>
            </a:lvl9pPr>
          </a:lstStyle>
          <a:p>
            <a:pPr eaLnBrk="1" hangingPunct="1">
              <a:lnSpc>
                <a:spcPct val="100000"/>
              </a:lnSpc>
              <a:spcBef>
                <a:spcPct val="0"/>
              </a:spcBef>
              <a:buSzTx/>
              <a:buFontTx/>
              <a:buNone/>
            </a:pPr>
            <a:r>
              <a:rPr lang="zh-CN" altLang="en-US" b="1" dirty="0">
                <a:solidFill>
                  <a:srgbClr val="006196"/>
                </a:solidFill>
                <a:latin typeface="KaiTi" panose="02010609060101010101" pitchFamily="49" charset="-122"/>
                <a:ea typeface="KaiTi" panose="02010609060101010101" pitchFamily="49" charset="-122"/>
              </a:rPr>
              <a:t>研究总结</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516"/>
    </mc:Choice>
    <mc:Fallback xmlns="">
      <p:transition spd="slow" advTm="25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6" grpId="0"/>
      <p:bldP spid="5127" grpId="0"/>
      <p:bldP spid="5128" grpId="0"/>
      <p:bldP spid="5130" grpId="0"/>
      <p:bldP spid="5131" grpId="0"/>
      <p:bldP spid="5133" grpId="0"/>
      <p:bldP spid="5134" grpId="0"/>
      <p:bldP spid="5135" grpId="0"/>
      <p:bldP spid="1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等腰三角形 5"/>
          <p:cNvSpPr>
            <a:spLocks noChangeArrowheads="1"/>
          </p:cNvSpPr>
          <p:nvPr/>
        </p:nvSpPr>
        <p:spPr bwMode="auto">
          <a:xfrm>
            <a:off x="431800" y="2298700"/>
            <a:ext cx="1895475" cy="1419225"/>
          </a:xfrm>
          <a:prstGeom prst="triangle">
            <a:avLst>
              <a:gd name="adj" fmla="val 50000"/>
            </a:avLst>
          </a:prstGeom>
          <a:solidFill>
            <a:srgbClr val="0081C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144000" anchor="ctr"/>
          <a:lstStyle>
            <a:lvl1pPr>
              <a:lnSpc>
                <a:spcPct val="110000"/>
              </a:lnSpc>
              <a:spcBef>
                <a:spcPct val="20000"/>
              </a:spcBef>
              <a:buSzPct val="120000"/>
              <a:buBlip>
                <a:blip r:embed="rId3"/>
              </a:buBlip>
              <a:defRPr sz="2800">
                <a:solidFill>
                  <a:srgbClr val="133984"/>
                </a:solidFill>
                <a:latin typeface="Arial" charset="0"/>
                <a:ea typeface="黑体" charset="0"/>
              </a:defRPr>
            </a:lvl1pPr>
            <a:lvl2pPr marL="742950" indent="-285750">
              <a:lnSpc>
                <a:spcPct val="110000"/>
              </a:lnSpc>
              <a:spcBef>
                <a:spcPct val="20000"/>
              </a:spcBef>
              <a:buClr>
                <a:srgbClr val="000066"/>
              </a:buClr>
              <a:buChar char="•"/>
              <a:defRPr sz="2400">
                <a:solidFill>
                  <a:srgbClr val="133984"/>
                </a:solidFill>
                <a:latin typeface="Arial" charset="0"/>
                <a:ea typeface="黑体" charset="0"/>
              </a:defRPr>
            </a:lvl2pPr>
            <a:lvl3pPr marL="1143000" indent="-228600">
              <a:spcBef>
                <a:spcPct val="20000"/>
              </a:spcBef>
              <a:buChar char="•"/>
              <a:defRPr sz="2400">
                <a:solidFill>
                  <a:schemeClr val="tx1"/>
                </a:solidFill>
                <a:latin typeface="Arial" charset="0"/>
                <a:ea typeface="黑体" charset="0"/>
              </a:defRPr>
            </a:lvl3pPr>
            <a:lvl4pPr marL="1600200" indent="-228600">
              <a:spcBef>
                <a:spcPct val="20000"/>
              </a:spcBef>
              <a:buChar char="–"/>
              <a:defRPr sz="2000">
                <a:solidFill>
                  <a:schemeClr val="tx1"/>
                </a:solidFill>
                <a:latin typeface="Arial" charset="0"/>
                <a:ea typeface="黑体" charset="0"/>
              </a:defRPr>
            </a:lvl4pPr>
            <a:lvl5pPr marL="2057400" indent="-228600">
              <a:spcBef>
                <a:spcPct val="20000"/>
              </a:spcBef>
              <a:buChar char="»"/>
              <a:defRPr sz="2000">
                <a:solidFill>
                  <a:schemeClr val="tx1"/>
                </a:solidFill>
                <a:latin typeface="Arial" charset="0"/>
                <a:ea typeface="黑体" charset="0"/>
              </a:defRPr>
            </a:lvl5pPr>
            <a:lvl6pPr marL="2514600" indent="-228600" eaLnBrk="0" fontAlgn="base" hangingPunct="0">
              <a:spcBef>
                <a:spcPct val="20000"/>
              </a:spcBef>
              <a:spcAft>
                <a:spcPct val="0"/>
              </a:spcAft>
              <a:buChar char="»"/>
              <a:defRPr sz="2000">
                <a:solidFill>
                  <a:schemeClr val="tx1"/>
                </a:solidFill>
                <a:latin typeface="Arial" charset="0"/>
                <a:ea typeface="黑体" charset="0"/>
              </a:defRPr>
            </a:lvl6pPr>
            <a:lvl7pPr marL="2971800" indent="-228600" eaLnBrk="0" fontAlgn="base" hangingPunct="0">
              <a:spcBef>
                <a:spcPct val="20000"/>
              </a:spcBef>
              <a:spcAft>
                <a:spcPct val="0"/>
              </a:spcAft>
              <a:buChar char="»"/>
              <a:defRPr sz="2000">
                <a:solidFill>
                  <a:schemeClr val="tx1"/>
                </a:solidFill>
                <a:latin typeface="Arial" charset="0"/>
                <a:ea typeface="黑体" charset="0"/>
              </a:defRPr>
            </a:lvl7pPr>
            <a:lvl8pPr marL="3429000" indent="-228600" eaLnBrk="0" fontAlgn="base" hangingPunct="0">
              <a:spcBef>
                <a:spcPct val="20000"/>
              </a:spcBef>
              <a:spcAft>
                <a:spcPct val="0"/>
              </a:spcAft>
              <a:buChar char="»"/>
              <a:defRPr sz="2000">
                <a:solidFill>
                  <a:schemeClr val="tx1"/>
                </a:solidFill>
                <a:latin typeface="Arial" charset="0"/>
                <a:ea typeface="黑体" charset="0"/>
              </a:defRPr>
            </a:lvl8pPr>
            <a:lvl9pPr marL="3886200" indent="-228600" eaLnBrk="0" fontAlgn="base" hangingPunct="0">
              <a:spcBef>
                <a:spcPct val="20000"/>
              </a:spcBef>
              <a:spcAft>
                <a:spcPct val="0"/>
              </a:spcAft>
              <a:buChar char="»"/>
              <a:defRPr sz="2000">
                <a:solidFill>
                  <a:schemeClr val="tx1"/>
                </a:solidFill>
                <a:latin typeface="Arial" charset="0"/>
                <a:ea typeface="黑体" charset="0"/>
              </a:defRPr>
            </a:lvl9pPr>
          </a:lstStyle>
          <a:p>
            <a:pPr algn="ctr" eaLnBrk="1" hangingPunct="1">
              <a:lnSpc>
                <a:spcPct val="100000"/>
              </a:lnSpc>
              <a:spcBef>
                <a:spcPct val="0"/>
              </a:spcBef>
              <a:buSzTx/>
              <a:buFontTx/>
              <a:buNone/>
            </a:pPr>
            <a:r>
              <a:rPr lang="en-US" altLang="zh-CN" sz="4400" dirty="0">
                <a:solidFill>
                  <a:srgbClr val="FFFFFF"/>
                </a:solidFill>
                <a:latin typeface="微软雅黑" charset="0"/>
                <a:ea typeface="微软雅黑" charset="0"/>
              </a:rPr>
              <a:t>4</a:t>
            </a:r>
          </a:p>
        </p:txBody>
      </p:sp>
      <p:sp>
        <p:nvSpPr>
          <p:cNvPr id="12291" name="等腰三角形 6"/>
          <p:cNvSpPr>
            <a:spLocks noChangeArrowheads="1"/>
          </p:cNvSpPr>
          <p:nvPr/>
        </p:nvSpPr>
        <p:spPr bwMode="auto">
          <a:xfrm>
            <a:off x="212725" y="2151063"/>
            <a:ext cx="2333625" cy="1743075"/>
          </a:xfrm>
          <a:prstGeom prst="triangle">
            <a:avLst>
              <a:gd name="adj" fmla="val 50000"/>
            </a:avLst>
          </a:prstGeom>
          <a:noFill/>
          <a:ln w="12700">
            <a:solidFill>
              <a:srgbClr val="0099EE"/>
            </a:solidFill>
            <a:prstDash val="lgDashDotDot"/>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110000"/>
              </a:lnSpc>
              <a:spcBef>
                <a:spcPct val="20000"/>
              </a:spcBef>
              <a:buSzPct val="120000"/>
              <a:buBlip>
                <a:blip r:embed="rId3"/>
              </a:buBlip>
              <a:defRPr sz="2800">
                <a:solidFill>
                  <a:srgbClr val="133984"/>
                </a:solidFill>
                <a:latin typeface="Arial" charset="0"/>
                <a:ea typeface="黑体" charset="0"/>
              </a:defRPr>
            </a:lvl1pPr>
            <a:lvl2pPr marL="742950" indent="-285750">
              <a:lnSpc>
                <a:spcPct val="110000"/>
              </a:lnSpc>
              <a:spcBef>
                <a:spcPct val="20000"/>
              </a:spcBef>
              <a:buClr>
                <a:srgbClr val="000066"/>
              </a:buClr>
              <a:buChar char="•"/>
              <a:defRPr sz="2400">
                <a:solidFill>
                  <a:srgbClr val="133984"/>
                </a:solidFill>
                <a:latin typeface="Arial" charset="0"/>
                <a:ea typeface="黑体" charset="0"/>
              </a:defRPr>
            </a:lvl2pPr>
            <a:lvl3pPr marL="1143000" indent="-228600">
              <a:spcBef>
                <a:spcPct val="20000"/>
              </a:spcBef>
              <a:buChar char="•"/>
              <a:defRPr sz="2400">
                <a:solidFill>
                  <a:schemeClr val="tx1"/>
                </a:solidFill>
                <a:latin typeface="Arial" charset="0"/>
                <a:ea typeface="黑体" charset="0"/>
              </a:defRPr>
            </a:lvl3pPr>
            <a:lvl4pPr marL="1600200" indent="-228600">
              <a:spcBef>
                <a:spcPct val="20000"/>
              </a:spcBef>
              <a:buChar char="–"/>
              <a:defRPr sz="2000">
                <a:solidFill>
                  <a:schemeClr val="tx1"/>
                </a:solidFill>
                <a:latin typeface="Arial" charset="0"/>
                <a:ea typeface="黑体" charset="0"/>
              </a:defRPr>
            </a:lvl4pPr>
            <a:lvl5pPr marL="2057400" indent="-228600">
              <a:spcBef>
                <a:spcPct val="20000"/>
              </a:spcBef>
              <a:buChar char="»"/>
              <a:defRPr sz="2000">
                <a:solidFill>
                  <a:schemeClr val="tx1"/>
                </a:solidFill>
                <a:latin typeface="Arial" charset="0"/>
                <a:ea typeface="黑体" charset="0"/>
              </a:defRPr>
            </a:lvl5pPr>
            <a:lvl6pPr marL="2514600" indent="-228600" eaLnBrk="0" fontAlgn="base" hangingPunct="0">
              <a:spcBef>
                <a:spcPct val="20000"/>
              </a:spcBef>
              <a:spcAft>
                <a:spcPct val="0"/>
              </a:spcAft>
              <a:buChar char="»"/>
              <a:defRPr sz="2000">
                <a:solidFill>
                  <a:schemeClr val="tx1"/>
                </a:solidFill>
                <a:latin typeface="Arial" charset="0"/>
                <a:ea typeface="黑体" charset="0"/>
              </a:defRPr>
            </a:lvl6pPr>
            <a:lvl7pPr marL="2971800" indent="-228600" eaLnBrk="0" fontAlgn="base" hangingPunct="0">
              <a:spcBef>
                <a:spcPct val="20000"/>
              </a:spcBef>
              <a:spcAft>
                <a:spcPct val="0"/>
              </a:spcAft>
              <a:buChar char="»"/>
              <a:defRPr sz="2000">
                <a:solidFill>
                  <a:schemeClr val="tx1"/>
                </a:solidFill>
                <a:latin typeface="Arial" charset="0"/>
                <a:ea typeface="黑体" charset="0"/>
              </a:defRPr>
            </a:lvl7pPr>
            <a:lvl8pPr marL="3429000" indent="-228600" eaLnBrk="0" fontAlgn="base" hangingPunct="0">
              <a:spcBef>
                <a:spcPct val="20000"/>
              </a:spcBef>
              <a:spcAft>
                <a:spcPct val="0"/>
              </a:spcAft>
              <a:buChar char="»"/>
              <a:defRPr sz="2000">
                <a:solidFill>
                  <a:schemeClr val="tx1"/>
                </a:solidFill>
                <a:latin typeface="Arial" charset="0"/>
                <a:ea typeface="黑体" charset="0"/>
              </a:defRPr>
            </a:lvl8pPr>
            <a:lvl9pPr marL="3886200" indent="-228600" eaLnBrk="0" fontAlgn="base" hangingPunct="0">
              <a:spcBef>
                <a:spcPct val="20000"/>
              </a:spcBef>
              <a:spcAft>
                <a:spcPct val="0"/>
              </a:spcAft>
              <a:buChar char="»"/>
              <a:defRPr sz="2000">
                <a:solidFill>
                  <a:schemeClr val="tx1"/>
                </a:solidFill>
                <a:latin typeface="Arial" charset="0"/>
                <a:ea typeface="黑体" charset="0"/>
              </a:defRPr>
            </a:lvl9pPr>
          </a:lstStyle>
          <a:p>
            <a:pPr algn="ctr" eaLnBrk="1" hangingPunct="1">
              <a:lnSpc>
                <a:spcPct val="100000"/>
              </a:lnSpc>
              <a:spcBef>
                <a:spcPct val="0"/>
              </a:spcBef>
              <a:buSzTx/>
              <a:buFontTx/>
              <a:buNone/>
            </a:pPr>
            <a:endParaRPr lang="zh-CN" altLang="en-US" sz="1800">
              <a:solidFill>
                <a:srgbClr val="FFFFFF"/>
              </a:solidFill>
              <a:ea typeface="宋体" charset="0"/>
            </a:endParaRPr>
          </a:p>
        </p:txBody>
      </p:sp>
      <p:sp>
        <p:nvSpPr>
          <p:cNvPr id="12292" name="文本框 11"/>
          <p:cNvSpPr txBox="1">
            <a:spLocks noChangeArrowheads="1"/>
          </p:cNvSpPr>
          <p:nvPr/>
        </p:nvSpPr>
        <p:spPr bwMode="auto">
          <a:xfrm>
            <a:off x="2327275" y="2947988"/>
            <a:ext cx="681672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10000"/>
              </a:lnSpc>
              <a:spcBef>
                <a:spcPct val="20000"/>
              </a:spcBef>
              <a:buSzPct val="120000"/>
              <a:buBlip>
                <a:blip r:embed="rId3"/>
              </a:buBlip>
              <a:defRPr sz="2800">
                <a:solidFill>
                  <a:srgbClr val="133984"/>
                </a:solidFill>
                <a:latin typeface="Arial" charset="0"/>
                <a:ea typeface="黑体" charset="0"/>
              </a:defRPr>
            </a:lvl1pPr>
            <a:lvl2pPr marL="742950" indent="-285750">
              <a:lnSpc>
                <a:spcPct val="110000"/>
              </a:lnSpc>
              <a:spcBef>
                <a:spcPct val="20000"/>
              </a:spcBef>
              <a:buClr>
                <a:srgbClr val="000066"/>
              </a:buClr>
              <a:buChar char="•"/>
              <a:defRPr sz="2400">
                <a:solidFill>
                  <a:srgbClr val="133984"/>
                </a:solidFill>
                <a:latin typeface="Arial" charset="0"/>
                <a:ea typeface="黑体" charset="0"/>
              </a:defRPr>
            </a:lvl2pPr>
            <a:lvl3pPr marL="1143000" indent="-228600">
              <a:spcBef>
                <a:spcPct val="20000"/>
              </a:spcBef>
              <a:buChar char="•"/>
              <a:defRPr sz="2400">
                <a:solidFill>
                  <a:schemeClr val="tx1"/>
                </a:solidFill>
                <a:latin typeface="Arial" charset="0"/>
                <a:ea typeface="黑体" charset="0"/>
              </a:defRPr>
            </a:lvl3pPr>
            <a:lvl4pPr marL="1600200" indent="-228600">
              <a:spcBef>
                <a:spcPct val="20000"/>
              </a:spcBef>
              <a:buChar char="–"/>
              <a:defRPr sz="2000">
                <a:solidFill>
                  <a:schemeClr val="tx1"/>
                </a:solidFill>
                <a:latin typeface="Arial" charset="0"/>
                <a:ea typeface="黑体" charset="0"/>
              </a:defRPr>
            </a:lvl4pPr>
            <a:lvl5pPr marL="2057400" indent="-228600">
              <a:spcBef>
                <a:spcPct val="20000"/>
              </a:spcBef>
              <a:buChar char="»"/>
              <a:defRPr sz="2000">
                <a:solidFill>
                  <a:schemeClr val="tx1"/>
                </a:solidFill>
                <a:latin typeface="Arial" charset="0"/>
                <a:ea typeface="黑体" charset="0"/>
              </a:defRPr>
            </a:lvl5pPr>
            <a:lvl6pPr marL="2514600" indent="-228600" eaLnBrk="0" fontAlgn="base" hangingPunct="0">
              <a:spcBef>
                <a:spcPct val="20000"/>
              </a:spcBef>
              <a:spcAft>
                <a:spcPct val="0"/>
              </a:spcAft>
              <a:buChar char="»"/>
              <a:defRPr sz="2000">
                <a:solidFill>
                  <a:schemeClr val="tx1"/>
                </a:solidFill>
                <a:latin typeface="Arial" charset="0"/>
                <a:ea typeface="黑体" charset="0"/>
              </a:defRPr>
            </a:lvl6pPr>
            <a:lvl7pPr marL="2971800" indent="-228600" eaLnBrk="0" fontAlgn="base" hangingPunct="0">
              <a:spcBef>
                <a:spcPct val="20000"/>
              </a:spcBef>
              <a:spcAft>
                <a:spcPct val="0"/>
              </a:spcAft>
              <a:buChar char="»"/>
              <a:defRPr sz="2000">
                <a:solidFill>
                  <a:schemeClr val="tx1"/>
                </a:solidFill>
                <a:latin typeface="Arial" charset="0"/>
                <a:ea typeface="黑体" charset="0"/>
              </a:defRPr>
            </a:lvl7pPr>
            <a:lvl8pPr marL="3429000" indent="-228600" eaLnBrk="0" fontAlgn="base" hangingPunct="0">
              <a:spcBef>
                <a:spcPct val="20000"/>
              </a:spcBef>
              <a:spcAft>
                <a:spcPct val="0"/>
              </a:spcAft>
              <a:buChar char="»"/>
              <a:defRPr sz="2000">
                <a:solidFill>
                  <a:schemeClr val="tx1"/>
                </a:solidFill>
                <a:latin typeface="Arial" charset="0"/>
                <a:ea typeface="黑体" charset="0"/>
              </a:defRPr>
            </a:lvl8pPr>
            <a:lvl9pPr marL="3886200" indent="-228600" eaLnBrk="0" fontAlgn="base" hangingPunct="0">
              <a:spcBef>
                <a:spcPct val="20000"/>
              </a:spcBef>
              <a:spcAft>
                <a:spcPct val="0"/>
              </a:spcAft>
              <a:buChar char="»"/>
              <a:defRPr sz="2000">
                <a:solidFill>
                  <a:schemeClr val="tx1"/>
                </a:solidFill>
                <a:latin typeface="Arial" charset="0"/>
                <a:ea typeface="黑体" charset="0"/>
              </a:defRPr>
            </a:lvl9pPr>
          </a:lstStyle>
          <a:p>
            <a:pPr algn="ctr" eaLnBrk="1" hangingPunct="1">
              <a:lnSpc>
                <a:spcPct val="100000"/>
              </a:lnSpc>
              <a:spcBef>
                <a:spcPct val="0"/>
              </a:spcBef>
              <a:buSzTx/>
              <a:buFontTx/>
              <a:buNone/>
            </a:pPr>
            <a:r>
              <a:rPr lang="zh-CN" altLang="en-US" sz="3200" b="1" dirty="0">
                <a:solidFill>
                  <a:srgbClr val="006196"/>
                </a:solidFill>
                <a:latin typeface="KaiTi" panose="02010609060101010101" pitchFamily="49" charset="-122"/>
                <a:ea typeface="KaiTi" panose="02010609060101010101" pitchFamily="49" charset="-122"/>
              </a:rPr>
              <a:t>迁移学习与指纹定位</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208"/>
    </mc:Choice>
    <mc:Fallback xmlns="">
      <p:transition spd="slow" advTm="1208"/>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7169"/>
          <p:cNvSpPr>
            <a:spLocks noGrp="1" noChangeArrowheads="1"/>
          </p:cNvSpPr>
          <p:nvPr/>
        </p:nvSpPr>
        <p:spPr bwMode="auto">
          <a:xfrm>
            <a:off x="2439988" y="231775"/>
            <a:ext cx="67056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54000" anchorCtr="1"/>
          <a:lstStyle>
            <a:lvl1pPr>
              <a:lnSpc>
                <a:spcPct val="110000"/>
              </a:lnSpc>
              <a:spcBef>
                <a:spcPct val="20000"/>
              </a:spcBef>
              <a:buSzPct val="120000"/>
              <a:buBlip>
                <a:blip r:embed="rId3"/>
              </a:buBlip>
              <a:defRPr sz="2800">
                <a:solidFill>
                  <a:srgbClr val="133984"/>
                </a:solidFill>
                <a:latin typeface="Arial" charset="0"/>
                <a:ea typeface="黑体" charset="0"/>
              </a:defRPr>
            </a:lvl1pPr>
            <a:lvl2pPr marL="742950" indent="-285750">
              <a:lnSpc>
                <a:spcPct val="110000"/>
              </a:lnSpc>
              <a:spcBef>
                <a:spcPct val="20000"/>
              </a:spcBef>
              <a:buClr>
                <a:srgbClr val="000066"/>
              </a:buClr>
              <a:buChar char="•"/>
              <a:defRPr sz="2400">
                <a:solidFill>
                  <a:srgbClr val="133984"/>
                </a:solidFill>
                <a:latin typeface="Arial" charset="0"/>
                <a:ea typeface="黑体" charset="0"/>
              </a:defRPr>
            </a:lvl2pPr>
            <a:lvl3pPr marL="1143000" indent="-228600">
              <a:spcBef>
                <a:spcPct val="20000"/>
              </a:spcBef>
              <a:buChar char="•"/>
              <a:defRPr sz="2400">
                <a:solidFill>
                  <a:schemeClr val="tx1"/>
                </a:solidFill>
                <a:latin typeface="Arial" charset="0"/>
                <a:ea typeface="黑体" charset="0"/>
              </a:defRPr>
            </a:lvl3pPr>
            <a:lvl4pPr marL="1600200" indent="-228600">
              <a:spcBef>
                <a:spcPct val="20000"/>
              </a:spcBef>
              <a:buChar char="–"/>
              <a:defRPr sz="2000">
                <a:solidFill>
                  <a:schemeClr val="tx1"/>
                </a:solidFill>
                <a:latin typeface="Arial" charset="0"/>
                <a:ea typeface="黑体" charset="0"/>
              </a:defRPr>
            </a:lvl4pPr>
            <a:lvl5pPr marL="2057400" indent="-228600">
              <a:spcBef>
                <a:spcPct val="20000"/>
              </a:spcBef>
              <a:buChar char="»"/>
              <a:defRPr sz="2000">
                <a:solidFill>
                  <a:schemeClr val="tx1"/>
                </a:solidFill>
                <a:latin typeface="Arial" charset="0"/>
                <a:ea typeface="黑体" charset="0"/>
              </a:defRPr>
            </a:lvl5pPr>
            <a:lvl6pPr marL="2514600" indent="-228600" eaLnBrk="0" fontAlgn="base" hangingPunct="0">
              <a:spcBef>
                <a:spcPct val="20000"/>
              </a:spcBef>
              <a:spcAft>
                <a:spcPct val="0"/>
              </a:spcAft>
              <a:buChar char="»"/>
              <a:defRPr sz="2000">
                <a:solidFill>
                  <a:schemeClr val="tx1"/>
                </a:solidFill>
                <a:latin typeface="Arial" charset="0"/>
                <a:ea typeface="黑体" charset="0"/>
              </a:defRPr>
            </a:lvl6pPr>
            <a:lvl7pPr marL="2971800" indent="-228600" eaLnBrk="0" fontAlgn="base" hangingPunct="0">
              <a:spcBef>
                <a:spcPct val="20000"/>
              </a:spcBef>
              <a:spcAft>
                <a:spcPct val="0"/>
              </a:spcAft>
              <a:buChar char="»"/>
              <a:defRPr sz="2000">
                <a:solidFill>
                  <a:schemeClr val="tx1"/>
                </a:solidFill>
                <a:latin typeface="Arial" charset="0"/>
                <a:ea typeface="黑体" charset="0"/>
              </a:defRPr>
            </a:lvl7pPr>
            <a:lvl8pPr marL="3429000" indent="-228600" eaLnBrk="0" fontAlgn="base" hangingPunct="0">
              <a:spcBef>
                <a:spcPct val="20000"/>
              </a:spcBef>
              <a:spcAft>
                <a:spcPct val="0"/>
              </a:spcAft>
              <a:buChar char="»"/>
              <a:defRPr sz="2000">
                <a:solidFill>
                  <a:schemeClr val="tx1"/>
                </a:solidFill>
                <a:latin typeface="Arial" charset="0"/>
                <a:ea typeface="黑体" charset="0"/>
              </a:defRPr>
            </a:lvl8pPr>
            <a:lvl9pPr marL="3886200" indent="-228600" eaLnBrk="0" fontAlgn="base" hangingPunct="0">
              <a:spcBef>
                <a:spcPct val="20000"/>
              </a:spcBef>
              <a:spcAft>
                <a:spcPct val="0"/>
              </a:spcAft>
              <a:buChar char="»"/>
              <a:defRPr sz="2000">
                <a:solidFill>
                  <a:schemeClr val="tx1"/>
                </a:solidFill>
                <a:latin typeface="Arial" charset="0"/>
                <a:ea typeface="黑体" charset="0"/>
              </a:defRPr>
            </a:lvl9pPr>
          </a:lstStyle>
          <a:p>
            <a:pPr eaLnBrk="1" hangingPunct="1">
              <a:lnSpc>
                <a:spcPct val="100000"/>
              </a:lnSpc>
              <a:spcBef>
                <a:spcPct val="0"/>
              </a:spcBef>
              <a:buSzTx/>
              <a:buNone/>
            </a:pPr>
            <a:r>
              <a:rPr lang="zh-CN" altLang="en-US" sz="2400" b="1" dirty="0">
                <a:solidFill>
                  <a:srgbClr val="006196"/>
                </a:solidFill>
                <a:latin typeface="KaiTi" panose="02010609060101010101" pitchFamily="49" charset="-122"/>
                <a:ea typeface="KaiTi" panose="02010609060101010101" pitchFamily="49" charset="-122"/>
              </a:rPr>
              <a:t>迁移学习与指纹定位</a:t>
            </a:r>
            <a:r>
              <a:rPr lang="en-US" altLang="zh-CN" sz="2400" b="1" dirty="0">
                <a:solidFill>
                  <a:srgbClr val="006196"/>
                </a:solidFill>
                <a:latin typeface="KaiTi" panose="02010609060101010101" pitchFamily="49" charset="-122"/>
                <a:ea typeface="KaiTi" panose="02010609060101010101" pitchFamily="49" charset="-122"/>
              </a:rPr>
              <a:t>——</a:t>
            </a:r>
            <a:r>
              <a:rPr lang="zh-CN" altLang="en-US" sz="2400" b="1" dirty="0">
                <a:solidFill>
                  <a:srgbClr val="006196"/>
                </a:solidFill>
                <a:latin typeface="KaiTi" panose="02010609060101010101" pitchFamily="49" charset="-122"/>
                <a:ea typeface="KaiTi" panose="02010609060101010101" pitchFamily="49" charset="-122"/>
              </a:rPr>
              <a:t>解决方案</a:t>
            </a:r>
          </a:p>
          <a:p>
            <a:pPr eaLnBrk="1" hangingPunct="1">
              <a:lnSpc>
                <a:spcPct val="100000"/>
              </a:lnSpc>
              <a:spcBef>
                <a:spcPct val="0"/>
              </a:spcBef>
              <a:buSzTx/>
              <a:buFontTx/>
              <a:buNone/>
            </a:pPr>
            <a:endParaRPr lang="en-US" altLang="zh-CN" sz="2400" b="1" dirty="0">
              <a:solidFill>
                <a:srgbClr val="006196"/>
              </a:solidFill>
              <a:latin typeface="微软雅黑" charset="0"/>
              <a:ea typeface="微软雅黑" charset="0"/>
            </a:endParaRPr>
          </a:p>
        </p:txBody>
      </p:sp>
      <p:sp>
        <p:nvSpPr>
          <p:cNvPr id="8" name="文本框 7">
            <a:extLst>
              <a:ext uri="{FF2B5EF4-FFF2-40B4-BE49-F238E27FC236}">
                <a16:creationId xmlns:a16="http://schemas.microsoft.com/office/drawing/2014/main" id="{8058EB5C-0C18-C448-84E5-337972B9F545}"/>
              </a:ext>
            </a:extLst>
          </p:cNvPr>
          <p:cNvSpPr txBox="1"/>
          <p:nvPr/>
        </p:nvSpPr>
        <p:spPr>
          <a:xfrm>
            <a:off x="611560" y="1484784"/>
            <a:ext cx="8280920" cy="1181542"/>
          </a:xfrm>
          <a:prstGeom prst="rect">
            <a:avLst/>
          </a:prstGeom>
          <a:noFill/>
        </p:spPr>
        <p:txBody>
          <a:bodyPr wrap="square" lIns="0" tIns="0" rIns="0" bIns="0" rtlCol="0">
            <a:spAutoFit/>
          </a:bodyPr>
          <a:lstStyle/>
          <a:p>
            <a:pPr indent="457200">
              <a:lnSpc>
                <a:spcPct val="150000"/>
              </a:lnSpc>
            </a:pPr>
            <a:r>
              <a:rPr lang="zh-CN" altLang="en-US" sz="1800" dirty="0">
                <a:solidFill>
                  <a:srgbClr val="477AB1"/>
                </a:solidFill>
                <a:latin typeface="KaiTi" panose="02010609060101010101" pitchFamily="49" charset="-122"/>
                <a:ea typeface="KaiTi" panose="02010609060101010101" pitchFamily="49" charset="-122"/>
                <a:sym typeface="+mn-ea"/>
              </a:rPr>
              <a:t>即使由于</a:t>
            </a:r>
            <a:r>
              <a:rPr lang="en-US" altLang="zh-CN" sz="1800" dirty="0">
                <a:solidFill>
                  <a:srgbClr val="477AB1"/>
                </a:solidFill>
                <a:latin typeface="KaiTi" panose="02010609060101010101" pitchFamily="49" charset="-122"/>
                <a:ea typeface="KaiTi" panose="02010609060101010101" pitchFamily="49" charset="-122"/>
                <a:sym typeface="+mn-ea"/>
              </a:rPr>
              <a:t>RSS</a:t>
            </a:r>
            <a:r>
              <a:rPr lang="zh-CN" altLang="en-US" sz="1800" dirty="0">
                <a:solidFill>
                  <a:srgbClr val="477AB1"/>
                </a:solidFill>
                <a:latin typeface="KaiTi" panose="02010609060101010101" pitchFamily="49" charset="-122"/>
                <a:ea typeface="KaiTi" panose="02010609060101010101" pitchFamily="49" charset="-122"/>
                <a:sym typeface="+mn-ea"/>
              </a:rPr>
              <a:t>信号具有随时间的不确定性，导致离线阶段和在线阶段具有不同的数据分布，但是室内</a:t>
            </a:r>
            <a:r>
              <a:rPr lang="en-US" altLang="zh-CN" sz="1800" dirty="0">
                <a:solidFill>
                  <a:srgbClr val="477AB1"/>
                </a:solidFill>
                <a:latin typeface="KaiTi" panose="02010609060101010101" pitchFamily="49" charset="-122"/>
                <a:ea typeface="KaiTi" panose="02010609060101010101" pitchFamily="49" charset="-122"/>
                <a:sym typeface="+mn-ea"/>
              </a:rPr>
              <a:t>AP</a:t>
            </a:r>
            <a:r>
              <a:rPr lang="zh-CN" altLang="en-US" sz="1800" dirty="0">
                <a:solidFill>
                  <a:srgbClr val="477AB1"/>
                </a:solidFill>
                <a:latin typeface="KaiTi" panose="02010609060101010101" pitchFamily="49" charset="-122"/>
                <a:ea typeface="KaiTi" panose="02010609060101010101" pitchFamily="49" charset="-122"/>
                <a:sym typeface="+mn-ea"/>
              </a:rPr>
              <a:t>的相对位置和大部分物理环境的没有发生改变，因此两批数据仍然有一定的</a:t>
            </a:r>
            <a:r>
              <a:rPr lang="zh-CN" altLang="en-US" sz="1800" dirty="0">
                <a:solidFill>
                  <a:srgbClr val="FF0000"/>
                </a:solidFill>
                <a:latin typeface="KaiTi" panose="02010609060101010101" pitchFamily="49" charset="-122"/>
                <a:ea typeface="KaiTi" panose="02010609060101010101" pitchFamily="49" charset="-122"/>
                <a:sym typeface="+mn-ea"/>
              </a:rPr>
              <a:t>潜在联系</a:t>
            </a:r>
            <a:r>
              <a:rPr lang="zh-CN" altLang="en-US" sz="1800" dirty="0">
                <a:solidFill>
                  <a:srgbClr val="477AB1"/>
                </a:solidFill>
                <a:latin typeface="KaiTi" panose="02010609060101010101" pitchFamily="49" charset="-122"/>
                <a:ea typeface="KaiTi" panose="02010609060101010101" pitchFamily="49" charset="-122"/>
                <a:sym typeface="+mn-ea"/>
              </a:rPr>
              <a:t>；本文通过迁移学习找到这种潜在联系；</a:t>
            </a:r>
            <a:endParaRPr lang="zh-CN" altLang="en-US" sz="1600" b="1" dirty="0">
              <a:solidFill>
                <a:schemeClr val="accent6"/>
              </a:solidFill>
              <a:latin typeface="KaiTi" panose="02010609060101010101" pitchFamily="49" charset="-122"/>
              <a:ea typeface="KaiTi" panose="02010609060101010101" pitchFamily="49" charset="-122"/>
            </a:endParaRPr>
          </a:p>
        </p:txBody>
      </p:sp>
      <p:pic>
        <p:nvPicPr>
          <p:cNvPr id="2" name="图片 1">
            <a:extLst>
              <a:ext uri="{FF2B5EF4-FFF2-40B4-BE49-F238E27FC236}">
                <a16:creationId xmlns:a16="http://schemas.microsoft.com/office/drawing/2014/main" id="{7D07C086-6CFE-814B-BD01-540BE0FF348E}"/>
              </a:ext>
            </a:extLst>
          </p:cNvPr>
          <p:cNvPicPr>
            <a:picLocks noChangeAspect="1"/>
          </p:cNvPicPr>
          <p:nvPr/>
        </p:nvPicPr>
        <p:blipFill>
          <a:blip r:embed="rId4"/>
          <a:stretch>
            <a:fillRect/>
          </a:stretch>
        </p:blipFill>
        <p:spPr>
          <a:xfrm>
            <a:off x="890481" y="2827923"/>
            <a:ext cx="5682086" cy="3579267"/>
          </a:xfrm>
          <a:prstGeom prst="rect">
            <a:avLst/>
          </a:prstGeom>
        </p:spPr>
      </p:pic>
    </p:spTree>
    <p:custDataLst>
      <p:tags r:id="rId1"/>
    </p:custDataLst>
    <p:extLst>
      <p:ext uri="{BB962C8B-B14F-4D97-AF65-F5344CB8AC3E}">
        <p14:creationId xmlns:p14="http://schemas.microsoft.com/office/powerpoint/2010/main" val="2129129627"/>
      </p:ext>
    </p:extLst>
  </p:cSld>
  <p:clrMapOvr>
    <a:masterClrMapping/>
  </p:clrMapOvr>
  <mc:AlternateContent xmlns:mc="http://schemas.openxmlformats.org/markup-compatibility/2006" xmlns:p14="http://schemas.microsoft.com/office/powerpoint/2010/main">
    <mc:Choice Requires="p14">
      <p:transition spd="slow" p14:dur="2000" advTm="31194"/>
    </mc:Choice>
    <mc:Fallback xmlns="">
      <p:transition spd="slow" advTm="311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8" presetClass="entr" presetSubtype="12"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strips(down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7169"/>
          <p:cNvSpPr>
            <a:spLocks noGrp="1" noChangeArrowheads="1"/>
          </p:cNvSpPr>
          <p:nvPr/>
        </p:nvSpPr>
        <p:spPr bwMode="auto">
          <a:xfrm>
            <a:off x="2439988" y="231775"/>
            <a:ext cx="67056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54000" anchorCtr="1"/>
          <a:lstStyle>
            <a:lvl1pPr>
              <a:lnSpc>
                <a:spcPct val="110000"/>
              </a:lnSpc>
              <a:spcBef>
                <a:spcPct val="20000"/>
              </a:spcBef>
              <a:buSzPct val="120000"/>
              <a:buBlip>
                <a:blip r:embed="rId3"/>
              </a:buBlip>
              <a:defRPr sz="2800">
                <a:solidFill>
                  <a:srgbClr val="133984"/>
                </a:solidFill>
                <a:latin typeface="Arial" charset="0"/>
                <a:ea typeface="黑体" charset="0"/>
              </a:defRPr>
            </a:lvl1pPr>
            <a:lvl2pPr marL="742950" indent="-285750">
              <a:lnSpc>
                <a:spcPct val="110000"/>
              </a:lnSpc>
              <a:spcBef>
                <a:spcPct val="20000"/>
              </a:spcBef>
              <a:buClr>
                <a:srgbClr val="000066"/>
              </a:buClr>
              <a:buChar char="•"/>
              <a:defRPr sz="2400">
                <a:solidFill>
                  <a:srgbClr val="133984"/>
                </a:solidFill>
                <a:latin typeface="Arial" charset="0"/>
                <a:ea typeface="黑体" charset="0"/>
              </a:defRPr>
            </a:lvl2pPr>
            <a:lvl3pPr marL="1143000" indent="-228600">
              <a:spcBef>
                <a:spcPct val="20000"/>
              </a:spcBef>
              <a:buChar char="•"/>
              <a:defRPr sz="2400">
                <a:solidFill>
                  <a:schemeClr val="tx1"/>
                </a:solidFill>
                <a:latin typeface="Arial" charset="0"/>
                <a:ea typeface="黑体" charset="0"/>
              </a:defRPr>
            </a:lvl3pPr>
            <a:lvl4pPr marL="1600200" indent="-228600">
              <a:spcBef>
                <a:spcPct val="20000"/>
              </a:spcBef>
              <a:buChar char="–"/>
              <a:defRPr sz="2000">
                <a:solidFill>
                  <a:schemeClr val="tx1"/>
                </a:solidFill>
                <a:latin typeface="Arial" charset="0"/>
                <a:ea typeface="黑体" charset="0"/>
              </a:defRPr>
            </a:lvl4pPr>
            <a:lvl5pPr marL="2057400" indent="-228600">
              <a:spcBef>
                <a:spcPct val="20000"/>
              </a:spcBef>
              <a:buChar char="»"/>
              <a:defRPr sz="2000">
                <a:solidFill>
                  <a:schemeClr val="tx1"/>
                </a:solidFill>
                <a:latin typeface="Arial" charset="0"/>
                <a:ea typeface="黑体" charset="0"/>
              </a:defRPr>
            </a:lvl5pPr>
            <a:lvl6pPr marL="2514600" indent="-228600" eaLnBrk="0" fontAlgn="base" hangingPunct="0">
              <a:spcBef>
                <a:spcPct val="20000"/>
              </a:spcBef>
              <a:spcAft>
                <a:spcPct val="0"/>
              </a:spcAft>
              <a:buChar char="»"/>
              <a:defRPr sz="2000">
                <a:solidFill>
                  <a:schemeClr val="tx1"/>
                </a:solidFill>
                <a:latin typeface="Arial" charset="0"/>
                <a:ea typeface="黑体" charset="0"/>
              </a:defRPr>
            </a:lvl6pPr>
            <a:lvl7pPr marL="2971800" indent="-228600" eaLnBrk="0" fontAlgn="base" hangingPunct="0">
              <a:spcBef>
                <a:spcPct val="20000"/>
              </a:spcBef>
              <a:spcAft>
                <a:spcPct val="0"/>
              </a:spcAft>
              <a:buChar char="»"/>
              <a:defRPr sz="2000">
                <a:solidFill>
                  <a:schemeClr val="tx1"/>
                </a:solidFill>
                <a:latin typeface="Arial" charset="0"/>
                <a:ea typeface="黑体" charset="0"/>
              </a:defRPr>
            </a:lvl7pPr>
            <a:lvl8pPr marL="3429000" indent="-228600" eaLnBrk="0" fontAlgn="base" hangingPunct="0">
              <a:spcBef>
                <a:spcPct val="20000"/>
              </a:spcBef>
              <a:spcAft>
                <a:spcPct val="0"/>
              </a:spcAft>
              <a:buChar char="»"/>
              <a:defRPr sz="2000">
                <a:solidFill>
                  <a:schemeClr val="tx1"/>
                </a:solidFill>
                <a:latin typeface="Arial" charset="0"/>
                <a:ea typeface="黑体" charset="0"/>
              </a:defRPr>
            </a:lvl8pPr>
            <a:lvl9pPr marL="3886200" indent="-228600" eaLnBrk="0" fontAlgn="base" hangingPunct="0">
              <a:spcBef>
                <a:spcPct val="20000"/>
              </a:spcBef>
              <a:spcAft>
                <a:spcPct val="0"/>
              </a:spcAft>
              <a:buChar char="»"/>
              <a:defRPr sz="2000">
                <a:solidFill>
                  <a:schemeClr val="tx1"/>
                </a:solidFill>
                <a:latin typeface="Arial" charset="0"/>
                <a:ea typeface="黑体" charset="0"/>
              </a:defRPr>
            </a:lvl9pPr>
          </a:lstStyle>
          <a:p>
            <a:pPr eaLnBrk="1" hangingPunct="1">
              <a:lnSpc>
                <a:spcPct val="100000"/>
              </a:lnSpc>
              <a:spcBef>
                <a:spcPct val="0"/>
              </a:spcBef>
              <a:buSzTx/>
              <a:buNone/>
            </a:pPr>
            <a:r>
              <a:rPr lang="zh-CN" altLang="en-US" sz="2400" b="1" dirty="0">
                <a:solidFill>
                  <a:srgbClr val="006196"/>
                </a:solidFill>
                <a:latin typeface="KaiTi" panose="02010609060101010101" pitchFamily="49" charset="-122"/>
                <a:ea typeface="KaiTi" panose="02010609060101010101" pitchFamily="49" charset="-122"/>
              </a:rPr>
              <a:t>迁移学习与指纹定位</a:t>
            </a:r>
            <a:r>
              <a:rPr lang="en-US" altLang="zh-CN" sz="2400" b="1" dirty="0">
                <a:solidFill>
                  <a:srgbClr val="006196"/>
                </a:solidFill>
                <a:latin typeface="KaiTi" panose="02010609060101010101" pitchFamily="49" charset="-122"/>
                <a:ea typeface="KaiTi" panose="02010609060101010101" pitchFamily="49" charset="-122"/>
              </a:rPr>
              <a:t>——</a:t>
            </a:r>
            <a:r>
              <a:rPr lang="zh-CN" altLang="en-US" sz="2400" b="1" dirty="0">
                <a:solidFill>
                  <a:srgbClr val="006196"/>
                </a:solidFill>
                <a:latin typeface="KaiTi" panose="02010609060101010101" pitchFamily="49" charset="-122"/>
                <a:ea typeface="KaiTi" panose="02010609060101010101" pitchFamily="49" charset="-122"/>
              </a:rPr>
              <a:t>迁移学习</a:t>
            </a:r>
          </a:p>
          <a:p>
            <a:pPr eaLnBrk="1" hangingPunct="1">
              <a:lnSpc>
                <a:spcPct val="100000"/>
              </a:lnSpc>
              <a:spcBef>
                <a:spcPct val="0"/>
              </a:spcBef>
              <a:buSzTx/>
              <a:buFontTx/>
              <a:buNone/>
            </a:pPr>
            <a:endParaRPr lang="en-US" altLang="zh-CN" sz="2400" b="1" dirty="0">
              <a:solidFill>
                <a:srgbClr val="006196"/>
              </a:solidFill>
              <a:latin typeface="微软雅黑" charset="0"/>
              <a:ea typeface="微软雅黑" charset="0"/>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058EB5C-0C18-C448-84E5-337972B9F545}"/>
                  </a:ext>
                </a:extLst>
              </p:cNvPr>
              <p:cNvSpPr txBox="1"/>
              <p:nvPr/>
            </p:nvSpPr>
            <p:spPr>
              <a:xfrm>
                <a:off x="683568" y="1474400"/>
                <a:ext cx="8173416" cy="1181542"/>
              </a:xfrm>
              <a:prstGeom prst="rect">
                <a:avLst/>
              </a:prstGeom>
              <a:noFill/>
            </p:spPr>
            <p:txBody>
              <a:bodyPr wrap="square" lIns="0" tIns="0" rIns="0" bIns="0" rtlCol="0">
                <a:spAutoFit/>
              </a:bodyPr>
              <a:lstStyle/>
              <a:p>
                <a:pPr indent="457200">
                  <a:lnSpc>
                    <a:spcPct val="150000"/>
                  </a:lnSpc>
                </a:pPr>
                <a:r>
                  <a:rPr lang="zh-CN" altLang="en-US" sz="1800" dirty="0">
                    <a:solidFill>
                      <a:srgbClr val="477AB1"/>
                    </a:solidFill>
                    <a:latin typeface="KaiTi" panose="02010609060101010101" pitchFamily="49" charset="-122"/>
                    <a:ea typeface="KaiTi" panose="02010609060101010101" pitchFamily="49" charset="-122"/>
                    <a:sym typeface="+mn-ea"/>
                  </a:rPr>
                  <a:t>迁移学习是通过将在源域</a:t>
                </a:r>
                <a:r>
                  <a:rPr lang="en-US" altLang="zh-CN" sz="1800" dirty="0">
                    <a:solidFill>
                      <a:srgbClr val="477AB1"/>
                    </a:solidFill>
                    <a:latin typeface="KaiTi" panose="02010609060101010101" pitchFamily="49" charset="-122"/>
                    <a:ea typeface="KaiTi" panose="02010609060101010101" pitchFamily="49" charset="-122"/>
                    <a:sym typeface="+mn-ea"/>
                  </a:rPr>
                  <a:t>(</a:t>
                </a:r>
                <a14:m>
                  <m:oMath xmlns:m="http://schemas.openxmlformats.org/officeDocument/2006/math">
                    <m:sSub>
                      <m:sSubPr>
                        <m:ctrlPr>
                          <a:rPr lang="en-US" altLang="zh-CN" sz="1800" b="0" i="1" smtClean="0">
                            <a:solidFill>
                              <a:srgbClr val="477AB1"/>
                            </a:solidFill>
                            <a:latin typeface="Cambria Math" panose="02040503050406030204" pitchFamily="18" charset="0"/>
                            <a:ea typeface="KaiTi" panose="02010609060101010101" pitchFamily="49" charset="-122"/>
                            <a:sym typeface="+mn-ea"/>
                          </a:rPr>
                        </m:ctrlPr>
                      </m:sSubPr>
                      <m:e>
                        <m:r>
                          <a:rPr lang="en-US" altLang="zh-CN" sz="1800" b="0" i="1" smtClean="0">
                            <a:solidFill>
                              <a:srgbClr val="477AB1"/>
                            </a:solidFill>
                            <a:latin typeface="Cambria Math" panose="02040503050406030204" pitchFamily="18" charset="0"/>
                            <a:ea typeface="KaiTi" panose="02010609060101010101" pitchFamily="49" charset="-122"/>
                            <a:sym typeface="+mn-ea"/>
                          </a:rPr>
                          <m:t>𝑋</m:t>
                        </m:r>
                      </m:e>
                      <m:sub>
                        <m:r>
                          <a:rPr lang="en-US" altLang="zh-CN" sz="1800" b="0" i="1" smtClean="0">
                            <a:solidFill>
                              <a:srgbClr val="477AB1"/>
                            </a:solidFill>
                            <a:latin typeface="Cambria Math" panose="02040503050406030204" pitchFamily="18" charset="0"/>
                            <a:ea typeface="KaiTi" panose="02010609060101010101" pitchFamily="49" charset="-122"/>
                            <a:sym typeface="+mn-ea"/>
                          </a:rPr>
                          <m:t>𝑆</m:t>
                        </m:r>
                      </m:sub>
                    </m:sSub>
                  </m:oMath>
                </a14:m>
                <a:r>
                  <a:rPr lang="en-US" altLang="zh-CN" sz="1800" dirty="0">
                    <a:solidFill>
                      <a:srgbClr val="477AB1"/>
                    </a:solidFill>
                    <a:latin typeface="KaiTi" panose="02010609060101010101" pitchFamily="49" charset="-122"/>
                    <a:ea typeface="KaiTi" panose="02010609060101010101" pitchFamily="49" charset="-122"/>
                    <a:sym typeface="+mn-ea"/>
                  </a:rPr>
                  <a:t>)</a:t>
                </a:r>
                <a:r>
                  <a:rPr lang="zh-CN" altLang="en-US" sz="1800" dirty="0">
                    <a:solidFill>
                      <a:srgbClr val="477AB1"/>
                    </a:solidFill>
                    <a:latin typeface="KaiTi" panose="02010609060101010101" pitchFamily="49" charset="-122"/>
                    <a:ea typeface="KaiTi" panose="02010609060101010101" pitchFamily="49" charset="-122"/>
                    <a:sym typeface="+mn-ea"/>
                  </a:rPr>
                  <a:t>学习到的知识迁移到目标域</a:t>
                </a:r>
                <a:r>
                  <a:rPr lang="en-US" altLang="zh-CN" sz="1800" dirty="0">
                    <a:solidFill>
                      <a:srgbClr val="477AB1"/>
                    </a:solidFill>
                    <a:latin typeface="KaiTi" panose="02010609060101010101" pitchFamily="49" charset="-122"/>
                    <a:ea typeface="KaiTi" panose="02010609060101010101" pitchFamily="49" charset="-122"/>
                    <a:sym typeface="+mn-ea"/>
                  </a:rPr>
                  <a:t>(</a:t>
                </a:r>
                <a14:m>
                  <m:oMath xmlns:m="http://schemas.openxmlformats.org/officeDocument/2006/math">
                    <m:sSub>
                      <m:sSubPr>
                        <m:ctrlPr>
                          <a:rPr lang="en-US" altLang="zh-CN" sz="1800" i="1">
                            <a:solidFill>
                              <a:srgbClr val="477AB1"/>
                            </a:solidFill>
                            <a:latin typeface="Cambria Math" panose="02040503050406030204" pitchFamily="18" charset="0"/>
                            <a:ea typeface="KaiTi" panose="02010609060101010101" pitchFamily="49" charset="-122"/>
                            <a:sym typeface="+mn-ea"/>
                          </a:rPr>
                        </m:ctrlPr>
                      </m:sSubPr>
                      <m:e>
                        <m:r>
                          <a:rPr lang="en-US" altLang="zh-CN" sz="1800" b="0" i="1" smtClean="0">
                            <a:solidFill>
                              <a:srgbClr val="477AB1"/>
                            </a:solidFill>
                            <a:latin typeface="Cambria Math" panose="02040503050406030204" pitchFamily="18" charset="0"/>
                            <a:ea typeface="KaiTi" panose="02010609060101010101" pitchFamily="49" charset="-122"/>
                            <a:sym typeface="+mn-ea"/>
                          </a:rPr>
                          <m:t>𝑋</m:t>
                        </m:r>
                      </m:e>
                      <m:sub>
                        <m:r>
                          <a:rPr lang="en-US" altLang="zh-CN" sz="1800" i="1">
                            <a:solidFill>
                              <a:srgbClr val="477AB1"/>
                            </a:solidFill>
                            <a:latin typeface="Cambria Math" panose="02040503050406030204" pitchFamily="18" charset="0"/>
                            <a:ea typeface="KaiTi" panose="02010609060101010101" pitchFamily="49" charset="-122"/>
                            <a:sym typeface="+mn-ea"/>
                          </a:rPr>
                          <m:t>𝑇</m:t>
                        </m:r>
                      </m:sub>
                    </m:sSub>
                  </m:oMath>
                </a14:m>
                <a:r>
                  <a:rPr lang="en-US" altLang="zh-CN" sz="1800" dirty="0">
                    <a:solidFill>
                      <a:srgbClr val="477AB1"/>
                    </a:solidFill>
                    <a:latin typeface="KaiTi" panose="02010609060101010101" pitchFamily="49" charset="-122"/>
                    <a:ea typeface="KaiTi" panose="02010609060101010101" pitchFamily="49" charset="-122"/>
                    <a:sym typeface="+mn-ea"/>
                  </a:rPr>
                  <a:t>) </a:t>
                </a:r>
                <a:r>
                  <a:rPr lang="zh-CN" altLang="en-US" sz="1800" dirty="0">
                    <a:solidFill>
                      <a:srgbClr val="477AB1"/>
                    </a:solidFill>
                    <a:latin typeface="KaiTi" panose="02010609060101010101" pitchFamily="49" charset="-122"/>
                    <a:ea typeface="KaiTi" panose="02010609060101010101" pitchFamily="49" charset="-122"/>
                    <a:sym typeface="+mn-ea"/>
                  </a:rPr>
                  <a:t>，已提高在目标域上学习效果的一种学习方法，能够解决源域和目标域具有不同的数据分布导致的学习效果差的问题；</a:t>
                </a:r>
                <a:endParaRPr lang="zh-CN" altLang="en-US" sz="1600" b="1" dirty="0">
                  <a:solidFill>
                    <a:schemeClr val="accent6"/>
                  </a:solidFill>
                  <a:latin typeface="KaiTi" panose="02010609060101010101" pitchFamily="49" charset="-122"/>
                  <a:ea typeface="KaiTi" panose="02010609060101010101" pitchFamily="49" charset="-122"/>
                </a:endParaRPr>
              </a:p>
            </p:txBody>
          </p:sp>
        </mc:Choice>
        <mc:Fallback xmlns="">
          <p:sp>
            <p:nvSpPr>
              <p:cNvPr id="8" name="文本框 7">
                <a:extLst>
                  <a:ext uri="{FF2B5EF4-FFF2-40B4-BE49-F238E27FC236}">
                    <a16:creationId xmlns:a16="http://schemas.microsoft.com/office/drawing/2014/main" id="{8058EB5C-0C18-C448-84E5-337972B9F545}"/>
                  </a:ext>
                </a:extLst>
              </p:cNvPr>
              <p:cNvSpPr txBox="1">
                <a:spLocks noRot="1" noChangeAspect="1" noMove="1" noResize="1" noEditPoints="1" noAdjustHandles="1" noChangeArrowheads="1" noChangeShapeType="1" noTextEdit="1"/>
              </p:cNvSpPr>
              <p:nvPr/>
            </p:nvSpPr>
            <p:spPr>
              <a:xfrm>
                <a:off x="683568" y="1474400"/>
                <a:ext cx="8173416" cy="1181542"/>
              </a:xfrm>
              <a:prstGeom prst="rect">
                <a:avLst/>
              </a:prstGeom>
              <a:blipFill>
                <a:blip r:embed="rId4"/>
                <a:stretch>
                  <a:fillRect l="-1708" r="-1553" b="-10638"/>
                </a:stretch>
              </a:blipFill>
            </p:spPr>
            <p:txBody>
              <a:bodyPr/>
              <a:lstStyle/>
              <a:p>
                <a:r>
                  <a:rPr lang="zh-CN" altLang="en-US">
                    <a:noFill/>
                  </a:rPr>
                  <a:t> </a:t>
                </a:r>
              </a:p>
            </p:txBody>
          </p:sp>
        </mc:Fallback>
      </mc:AlternateContent>
      <p:grpSp>
        <p:nvGrpSpPr>
          <p:cNvPr id="12" name="组合 11">
            <a:extLst>
              <a:ext uri="{FF2B5EF4-FFF2-40B4-BE49-F238E27FC236}">
                <a16:creationId xmlns:a16="http://schemas.microsoft.com/office/drawing/2014/main" id="{C5CFBE24-6789-3D4F-9690-78F56FB34376}"/>
              </a:ext>
            </a:extLst>
          </p:cNvPr>
          <p:cNvGrpSpPr/>
          <p:nvPr/>
        </p:nvGrpSpPr>
        <p:grpSpPr>
          <a:xfrm>
            <a:off x="716495" y="2934005"/>
            <a:ext cx="7696855" cy="3723863"/>
            <a:chOff x="1012097" y="2780928"/>
            <a:chExt cx="7696855" cy="3723863"/>
          </a:xfrm>
        </p:grpSpPr>
        <p:pic>
          <p:nvPicPr>
            <p:cNvPr id="9" name="图片 8">
              <a:extLst>
                <a:ext uri="{FF2B5EF4-FFF2-40B4-BE49-F238E27FC236}">
                  <a16:creationId xmlns:a16="http://schemas.microsoft.com/office/drawing/2014/main" id="{05C477B0-D8F1-DB42-8893-D9195D3E1506}"/>
                </a:ext>
              </a:extLst>
            </p:cNvPr>
            <p:cNvPicPr>
              <a:picLocks noChangeAspect="1"/>
            </p:cNvPicPr>
            <p:nvPr/>
          </p:nvPicPr>
          <p:blipFill>
            <a:blip r:embed="rId5"/>
            <a:stretch>
              <a:fillRect/>
            </a:stretch>
          </p:blipFill>
          <p:spPr>
            <a:xfrm>
              <a:off x="1012097" y="3170063"/>
              <a:ext cx="7119805" cy="3334728"/>
            </a:xfrm>
            <a:prstGeom prst="rect">
              <a:avLst/>
            </a:prstGeom>
          </p:spPr>
        </p:pic>
        <p:sp>
          <p:nvSpPr>
            <p:cNvPr id="11" name="文本框 10">
              <a:extLst>
                <a:ext uri="{FF2B5EF4-FFF2-40B4-BE49-F238E27FC236}">
                  <a16:creationId xmlns:a16="http://schemas.microsoft.com/office/drawing/2014/main" id="{DDD1E2BE-5AB1-C14D-838A-63069B0A4872}"/>
                </a:ext>
              </a:extLst>
            </p:cNvPr>
            <p:cNvSpPr txBox="1"/>
            <p:nvPr/>
          </p:nvSpPr>
          <p:spPr>
            <a:xfrm>
              <a:off x="1835695" y="2780928"/>
              <a:ext cx="6873257" cy="461665"/>
            </a:xfrm>
            <a:prstGeom prst="rect">
              <a:avLst/>
            </a:prstGeom>
            <a:noFill/>
          </p:spPr>
          <p:txBody>
            <a:bodyPr wrap="square" rtlCol="0">
              <a:spAutoFit/>
            </a:bodyPr>
            <a:lstStyle/>
            <a:p>
              <a:r>
                <a:rPr kumimoji="1" lang="zh-CN" altLang="en-US" dirty="0">
                  <a:solidFill>
                    <a:srgbClr val="FF0000"/>
                  </a:solidFill>
                  <a:latin typeface="KaiTi" panose="02010609060101010101" pitchFamily="49" charset="-122"/>
                  <a:ea typeface="KaiTi" panose="02010609060101010101" pitchFamily="49" charset="-122"/>
                </a:rPr>
                <a:t>样本迁移：在源域中找出与目标域更相近的样本</a:t>
              </a:r>
            </a:p>
          </p:txBody>
        </p:sp>
      </p:grpSp>
      <p:grpSp>
        <p:nvGrpSpPr>
          <p:cNvPr id="14" name="组合 13">
            <a:extLst>
              <a:ext uri="{FF2B5EF4-FFF2-40B4-BE49-F238E27FC236}">
                <a16:creationId xmlns:a16="http://schemas.microsoft.com/office/drawing/2014/main" id="{E5114A82-D5FE-0B4B-A55F-4235C0E0541C}"/>
              </a:ext>
            </a:extLst>
          </p:cNvPr>
          <p:cNvGrpSpPr/>
          <p:nvPr/>
        </p:nvGrpSpPr>
        <p:grpSpPr>
          <a:xfrm>
            <a:off x="2385559" y="2905868"/>
            <a:ext cx="5602300" cy="3752000"/>
            <a:chOff x="1550541" y="2447484"/>
            <a:chExt cx="5602300" cy="3752000"/>
          </a:xfrm>
        </p:grpSpPr>
        <p:pic>
          <p:nvPicPr>
            <p:cNvPr id="10" name="图片 9">
              <a:extLst>
                <a:ext uri="{FF2B5EF4-FFF2-40B4-BE49-F238E27FC236}">
                  <a16:creationId xmlns:a16="http://schemas.microsoft.com/office/drawing/2014/main" id="{C1368CBD-5C20-AB4D-B54B-E543C108D51D}"/>
                </a:ext>
              </a:extLst>
            </p:cNvPr>
            <p:cNvPicPr>
              <a:picLocks noChangeAspect="1"/>
            </p:cNvPicPr>
            <p:nvPr/>
          </p:nvPicPr>
          <p:blipFill>
            <a:blip r:embed="rId6"/>
            <a:stretch>
              <a:fillRect/>
            </a:stretch>
          </p:blipFill>
          <p:spPr>
            <a:xfrm>
              <a:off x="1550541" y="2956026"/>
              <a:ext cx="3550272" cy="3243458"/>
            </a:xfrm>
            <a:prstGeom prst="rect">
              <a:avLst/>
            </a:prstGeom>
          </p:spPr>
        </p:pic>
        <p:sp>
          <p:nvSpPr>
            <p:cNvPr id="13" name="文本框 12">
              <a:extLst>
                <a:ext uri="{FF2B5EF4-FFF2-40B4-BE49-F238E27FC236}">
                  <a16:creationId xmlns:a16="http://schemas.microsoft.com/office/drawing/2014/main" id="{A7E3B223-E506-9B4B-8F50-52A7E5568284}"/>
                </a:ext>
              </a:extLst>
            </p:cNvPr>
            <p:cNvSpPr txBox="1"/>
            <p:nvPr/>
          </p:nvSpPr>
          <p:spPr>
            <a:xfrm>
              <a:off x="1550541" y="2447484"/>
              <a:ext cx="5602300" cy="461665"/>
            </a:xfrm>
            <a:prstGeom prst="rect">
              <a:avLst/>
            </a:prstGeom>
            <a:noFill/>
          </p:spPr>
          <p:txBody>
            <a:bodyPr wrap="square" rtlCol="0">
              <a:spAutoFit/>
            </a:bodyPr>
            <a:lstStyle/>
            <a:p>
              <a:r>
                <a:rPr kumimoji="1" lang="zh-CN" altLang="en-US" dirty="0">
                  <a:solidFill>
                    <a:srgbClr val="FF0000"/>
                  </a:solidFill>
                  <a:latin typeface="KaiTi" panose="02010609060101010101" pitchFamily="49" charset="-122"/>
                  <a:ea typeface="KaiTi" panose="02010609060101010101" pitchFamily="49" charset="-122"/>
                </a:rPr>
                <a:t>特征迁移：寻找低维度潜在特征</a:t>
              </a:r>
            </a:p>
          </p:txBody>
        </p:sp>
      </p:grpSp>
    </p:spTree>
    <p:custDataLst>
      <p:tags r:id="rId1"/>
    </p:custDataLst>
    <p:extLst>
      <p:ext uri="{BB962C8B-B14F-4D97-AF65-F5344CB8AC3E}">
        <p14:creationId xmlns:p14="http://schemas.microsoft.com/office/powerpoint/2010/main" val="141615921"/>
      </p:ext>
    </p:extLst>
  </p:cSld>
  <p:clrMapOvr>
    <a:masterClrMapping/>
  </p:clrMapOvr>
  <mc:AlternateContent xmlns:mc="http://schemas.openxmlformats.org/markup-compatibility/2006" xmlns:p14="http://schemas.microsoft.com/office/powerpoint/2010/main">
    <mc:Choice Requires="p14">
      <p:transition spd="slow" p14:dur="2000" advTm="42397"/>
    </mc:Choice>
    <mc:Fallback xmlns="">
      <p:transition spd="slow" advTm="4239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blinds(horizontal)">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xit" presetSubtype="10" fill="hold" nodeType="clickEffect">
                                  <p:stCondLst>
                                    <p:cond delay="0"/>
                                  </p:stCondLst>
                                  <p:childTnLst>
                                    <p:animEffect transition="out" filter="blinds(horizontal)">
                                      <p:cBhvr>
                                        <p:cTn id="15" dur="500"/>
                                        <p:tgtEl>
                                          <p:spTgt spid="12"/>
                                        </p:tgtEl>
                                      </p:cBhvr>
                                    </p:animEffect>
                                    <p:set>
                                      <p:cBhvr>
                                        <p:cTn id="16" dur="1" fill="hold">
                                          <p:stCondLst>
                                            <p:cond delay="499"/>
                                          </p:stCondLst>
                                        </p:cTn>
                                        <p:tgtEl>
                                          <p:spTgt spid="1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7169"/>
          <p:cNvSpPr>
            <a:spLocks noGrp="1" noChangeArrowheads="1"/>
          </p:cNvSpPr>
          <p:nvPr/>
        </p:nvSpPr>
        <p:spPr bwMode="auto">
          <a:xfrm>
            <a:off x="2439988" y="231775"/>
            <a:ext cx="67056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54000" anchorCtr="1"/>
          <a:lstStyle>
            <a:lvl1pPr>
              <a:lnSpc>
                <a:spcPct val="110000"/>
              </a:lnSpc>
              <a:spcBef>
                <a:spcPct val="20000"/>
              </a:spcBef>
              <a:buSzPct val="120000"/>
              <a:buBlip>
                <a:blip r:embed="rId2"/>
              </a:buBlip>
              <a:defRPr sz="2800">
                <a:solidFill>
                  <a:srgbClr val="133984"/>
                </a:solidFill>
                <a:latin typeface="Arial" charset="0"/>
                <a:ea typeface="黑体" charset="0"/>
              </a:defRPr>
            </a:lvl1pPr>
            <a:lvl2pPr marL="742950" indent="-285750">
              <a:lnSpc>
                <a:spcPct val="110000"/>
              </a:lnSpc>
              <a:spcBef>
                <a:spcPct val="20000"/>
              </a:spcBef>
              <a:buClr>
                <a:srgbClr val="000066"/>
              </a:buClr>
              <a:buChar char="•"/>
              <a:defRPr sz="2400">
                <a:solidFill>
                  <a:srgbClr val="133984"/>
                </a:solidFill>
                <a:latin typeface="Arial" charset="0"/>
                <a:ea typeface="黑体" charset="0"/>
              </a:defRPr>
            </a:lvl2pPr>
            <a:lvl3pPr marL="1143000" indent="-228600">
              <a:spcBef>
                <a:spcPct val="20000"/>
              </a:spcBef>
              <a:buChar char="•"/>
              <a:defRPr sz="2400">
                <a:solidFill>
                  <a:schemeClr val="tx1"/>
                </a:solidFill>
                <a:latin typeface="Arial" charset="0"/>
                <a:ea typeface="黑体" charset="0"/>
              </a:defRPr>
            </a:lvl3pPr>
            <a:lvl4pPr marL="1600200" indent="-228600">
              <a:spcBef>
                <a:spcPct val="20000"/>
              </a:spcBef>
              <a:buChar char="–"/>
              <a:defRPr sz="2000">
                <a:solidFill>
                  <a:schemeClr val="tx1"/>
                </a:solidFill>
                <a:latin typeface="Arial" charset="0"/>
                <a:ea typeface="黑体" charset="0"/>
              </a:defRPr>
            </a:lvl4pPr>
            <a:lvl5pPr marL="2057400" indent="-228600">
              <a:spcBef>
                <a:spcPct val="20000"/>
              </a:spcBef>
              <a:buChar char="»"/>
              <a:defRPr sz="2000">
                <a:solidFill>
                  <a:schemeClr val="tx1"/>
                </a:solidFill>
                <a:latin typeface="Arial" charset="0"/>
                <a:ea typeface="黑体" charset="0"/>
              </a:defRPr>
            </a:lvl5pPr>
            <a:lvl6pPr marL="2514600" indent="-228600" eaLnBrk="0" fontAlgn="base" hangingPunct="0">
              <a:spcBef>
                <a:spcPct val="20000"/>
              </a:spcBef>
              <a:spcAft>
                <a:spcPct val="0"/>
              </a:spcAft>
              <a:buChar char="»"/>
              <a:defRPr sz="2000">
                <a:solidFill>
                  <a:schemeClr val="tx1"/>
                </a:solidFill>
                <a:latin typeface="Arial" charset="0"/>
                <a:ea typeface="黑体" charset="0"/>
              </a:defRPr>
            </a:lvl6pPr>
            <a:lvl7pPr marL="2971800" indent="-228600" eaLnBrk="0" fontAlgn="base" hangingPunct="0">
              <a:spcBef>
                <a:spcPct val="20000"/>
              </a:spcBef>
              <a:spcAft>
                <a:spcPct val="0"/>
              </a:spcAft>
              <a:buChar char="»"/>
              <a:defRPr sz="2000">
                <a:solidFill>
                  <a:schemeClr val="tx1"/>
                </a:solidFill>
                <a:latin typeface="Arial" charset="0"/>
                <a:ea typeface="黑体" charset="0"/>
              </a:defRPr>
            </a:lvl7pPr>
            <a:lvl8pPr marL="3429000" indent="-228600" eaLnBrk="0" fontAlgn="base" hangingPunct="0">
              <a:spcBef>
                <a:spcPct val="20000"/>
              </a:spcBef>
              <a:spcAft>
                <a:spcPct val="0"/>
              </a:spcAft>
              <a:buChar char="»"/>
              <a:defRPr sz="2000">
                <a:solidFill>
                  <a:schemeClr val="tx1"/>
                </a:solidFill>
                <a:latin typeface="Arial" charset="0"/>
                <a:ea typeface="黑体" charset="0"/>
              </a:defRPr>
            </a:lvl8pPr>
            <a:lvl9pPr marL="3886200" indent="-228600" eaLnBrk="0" fontAlgn="base" hangingPunct="0">
              <a:spcBef>
                <a:spcPct val="20000"/>
              </a:spcBef>
              <a:spcAft>
                <a:spcPct val="0"/>
              </a:spcAft>
              <a:buChar char="»"/>
              <a:defRPr sz="2000">
                <a:solidFill>
                  <a:schemeClr val="tx1"/>
                </a:solidFill>
                <a:latin typeface="Arial" charset="0"/>
                <a:ea typeface="黑体" charset="0"/>
              </a:defRPr>
            </a:lvl9pPr>
          </a:lstStyle>
          <a:p>
            <a:pPr eaLnBrk="1" hangingPunct="1">
              <a:lnSpc>
                <a:spcPct val="100000"/>
              </a:lnSpc>
              <a:spcBef>
                <a:spcPct val="0"/>
              </a:spcBef>
              <a:buSzTx/>
              <a:buNone/>
            </a:pPr>
            <a:r>
              <a:rPr lang="zh-CN" altLang="en-US" b="1" dirty="0">
                <a:solidFill>
                  <a:srgbClr val="006196"/>
                </a:solidFill>
                <a:latin typeface="KaiTi" panose="02010609060101010101" pitchFamily="49" charset="-122"/>
                <a:ea typeface="KaiTi" panose="02010609060101010101" pitchFamily="49" charset="-122"/>
              </a:rPr>
              <a:t>迁移学习与指纹定位</a:t>
            </a:r>
            <a:r>
              <a:rPr lang="en-US" altLang="zh-CN" b="1" dirty="0">
                <a:solidFill>
                  <a:srgbClr val="006196"/>
                </a:solidFill>
                <a:latin typeface="KaiTi" panose="02010609060101010101" pitchFamily="49" charset="-122"/>
                <a:ea typeface="KaiTi" panose="02010609060101010101" pitchFamily="49" charset="-122"/>
              </a:rPr>
              <a:t>——</a:t>
            </a:r>
            <a:r>
              <a:rPr lang="zh-CN" altLang="en-US" b="1" dirty="0">
                <a:solidFill>
                  <a:srgbClr val="006196"/>
                </a:solidFill>
                <a:latin typeface="KaiTi" panose="02010609060101010101" pitchFamily="49" charset="-122"/>
                <a:ea typeface="KaiTi" panose="02010609060101010101" pitchFamily="49" charset="-122"/>
              </a:rPr>
              <a:t>样本迁移</a:t>
            </a:r>
          </a:p>
          <a:p>
            <a:pPr eaLnBrk="1" hangingPunct="1">
              <a:lnSpc>
                <a:spcPct val="100000"/>
              </a:lnSpc>
              <a:spcBef>
                <a:spcPct val="0"/>
              </a:spcBef>
              <a:buSzTx/>
              <a:buFontTx/>
              <a:buNone/>
            </a:pPr>
            <a:endParaRPr lang="en-US" altLang="zh-CN" sz="2400" b="1" dirty="0">
              <a:solidFill>
                <a:srgbClr val="006196"/>
              </a:solidFill>
              <a:latin typeface="微软雅黑" charset="0"/>
              <a:ea typeface="微软雅黑"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558B5F6C-15C2-F94F-BE59-24CC8E19CB53}"/>
                  </a:ext>
                </a:extLst>
              </p:cNvPr>
              <p:cNvSpPr/>
              <p:nvPr/>
            </p:nvSpPr>
            <p:spPr>
              <a:xfrm>
                <a:off x="539552" y="1461480"/>
                <a:ext cx="5184576" cy="444744"/>
              </a:xfrm>
              <a:prstGeom prst="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800" dirty="0">
                    <a:latin typeface="KaiTi" panose="02010609060101010101" pitchFamily="49" charset="-122"/>
                    <a:ea typeface="KaiTi" panose="02010609060101010101" pitchFamily="49" charset="-122"/>
                  </a:rPr>
                  <a:t>输入：样本</a:t>
                </a:r>
                <a14:m>
                  <m:oMath xmlns:m="http://schemas.openxmlformats.org/officeDocument/2006/math">
                    <m:sSub>
                      <m:sSubPr>
                        <m:ctrlPr>
                          <a:rPr kumimoji="1" lang="en-US" altLang="zh-CN" sz="1800" i="1" dirty="0" smtClean="0">
                            <a:latin typeface="Cambria Math" panose="02040503050406030204" pitchFamily="18" charset="0"/>
                          </a:rPr>
                        </m:ctrlPr>
                      </m:sSubPr>
                      <m:e>
                        <m:r>
                          <m:rPr>
                            <m:sty m:val="p"/>
                          </m:rPr>
                          <a:rPr kumimoji="1" lang="en-US" altLang="zh-CN" sz="1800" i="1" dirty="0">
                            <a:latin typeface="Cambria Math" panose="02040503050406030204" pitchFamily="18" charset="0"/>
                          </a:rPr>
                          <m:t>X</m:t>
                        </m:r>
                      </m:e>
                      <m:sub>
                        <m:r>
                          <m:rPr>
                            <m:sty m:val="p"/>
                          </m:rPr>
                          <a:rPr kumimoji="1" lang="en-US" altLang="zh-CN" sz="1800" i="1" dirty="0">
                            <a:latin typeface="Cambria Math" panose="02040503050406030204" pitchFamily="18" charset="0"/>
                          </a:rPr>
                          <m:t>T</m:t>
                        </m:r>
                        <m:r>
                          <a:rPr kumimoji="1" lang="en-US" altLang="zh-CN" sz="1800" b="0" i="1" dirty="0" smtClean="0">
                            <a:latin typeface="Cambria Math" panose="02040503050406030204" pitchFamily="18" charset="0"/>
                          </a:rPr>
                          <m:t>0</m:t>
                        </m:r>
                      </m:sub>
                    </m:sSub>
                    <m:r>
                      <a:rPr kumimoji="1" lang="zh-CN" altLang="en-US" sz="1800" b="0" i="1" dirty="0" smtClean="0">
                        <a:latin typeface="Cambria Math" panose="02040503050406030204" pitchFamily="18" charset="0"/>
                      </a:rPr>
                      <m:t>，</m:t>
                    </m:r>
                    <m:r>
                      <m:rPr>
                        <m:nor/>
                      </m:rPr>
                      <a:rPr kumimoji="1" lang="zh-CN" altLang="en-US" sz="1800" dirty="0">
                        <a:latin typeface="KaiTi" panose="02010609060101010101" pitchFamily="49" charset="-122"/>
                        <a:ea typeface="KaiTi" panose="02010609060101010101" pitchFamily="49" charset="-122"/>
                      </a:rPr>
                      <m:t>样本</m:t>
                    </m:r>
                    <m:sSub>
                      <m:sSubPr>
                        <m:ctrlPr>
                          <a:rPr kumimoji="1" lang="en-US" altLang="zh-CN" sz="1800" i="1" dirty="0">
                            <a:latin typeface="Cambria Math" panose="02040503050406030204" pitchFamily="18" charset="0"/>
                          </a:rPr>
                        </m:ctrlPr>
                      </m:sSubPr>
                      <m:e>
                        <m:r>
                          <m:rPr>
                            <m:sty m:val="p"/>
                          </m:rPr>
                          <a:rPr kumimoji="1" lang="en-US" altLang="zh-CN" sz="1800" i="1" dirty="0">
                            <a:latin typeface="Cambria Math" panose="02040503050406030204" pitchFamily="18" charset="0"/>
                          </a:rPr>
                          <m:t>X</m:t>
                        </m:r>
                      </m:e>
                      <m:sub>
                        <m:r>
                          <m:rPr>
                            <m:sty m:val="p"/>
                          </m:rPr>
                          <a:rPr kumimoji="1" lang="en-US" altLang="zh-CN" sz="1800" i="1" dirty="0">
                            <a:latin typeface="Cambria Math" panose="02040503050406030204" pitchFamily="18" charset="0"/>
                          </a:rPr>
                          <m:t>T</m:t>
                        </m:r>
                        <m:r>
                          <a:rPr kumimoji="1" lang="en-US" altLang="zh-CN" sz="1800" b="0" i="1" dirty="0" smtClean="0">
                            <a:latin typeface="Cambria Math" panose="02040503050406030204" pitchFamily="18" charset="0"/>
                          </a:rPr>
                          <m:t>1</m:t>
                        </m:r>
                      </m:sub>
                    </m:sSub>
                  </m:oMath>
                </a14:m>
                <a:r>
                  <a:rPr kumimoji="1" lang="zh-CN" altLang="en-US" sz="1800" dirty="0">
                    <a:latin typeface="KaiTi" panose="02010609060101010101" pitchFamily="49" charset="-122"/>
                    <a:ea typeface="KaiTi" panose="02010609060101010101" pitchFamily="49" charset="-122"/>
                  </a:rPr>
                  <a:t>，迭代次数、基础算法</a:t>
                </a:r>
              </a:p>
            </p:txBody>
          </p:sp>
        </mc:Choice>
        <mc:Fallback xmlns="">
          <p:sp>
            <p:nvSpPr>
              <p:cNvPr id="2" name="矩形 1">
                <a:extLst>
                  <a:ext uri="{FF2B5EF4-FFF2-40B4-BE49-F238E27FC236}">
                    <a16:creationId xmlns:a16="http://schemas.microsoft.com/office/drawing/2014/main" id="{558B5F6C-15C2-F94F-BE59-24CC8E19CB53}"/>
                  </a:ext>
                </a:extLst>
              </p:cNvPr>
              <p:cNvSpPr>
                <a:spLocks noRot="1" noChangeAspect="1" noMove="1" noResize="1" noEditPoints="1" noAdjustHandles="1" noChangeArrowheads="1" noChangeShapeType="1" noTextEdit="1"/>
              </p:cNvSpPr>
              <p:nvPr/>
            </p:nvSpPr>
            <p:spPr>
              <a:xfrm>
                <a:off x="539552" y="1461480"/>
                <a:ext cx="5184576" cy="444744"/>
              </a:xfrm>
              <a:prstGeom prst="rect">
                <a:avLst/>
              </a:prstGeom>
              <a:blipFill>
                <a:blip r:embed="rId3"/>
                <a:stretch>
                  <a:fillRect l="-730" b="-8108"/>
                </a:stretch>
              </a:blipFill>
              <a:ln>
                <a:solidFill>
                  <a:schemeClr val="bg1">
                    <a:lumMod val="75000"/>
                  </a:schemeClr>
                </a:solidFill>
              </a:ln>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5F1DF1A8-92D1-C64D-95F8-9B6BABEDB0A6}"/>
              </a:ext>
            </a:extLst>
          </p:cNvPr>
          <p:cNvSpPr/>
          <p:nvPr/>
        </p:nvSpPr>
        <p:spPr>
          <a:xfrm>
            <a:off x="539552" y="2194259"/>
            <a:ext cx="3492388" cy="419344"/>
          </a:xfrm>
          <a:prstGeom prst="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800" dirty="0">
                <a:latin typeface="KaiTi" panose="02010609060101010101" pitchFamily="49" charset="-122"/>
                <a:ea typeface="KaiTi" panose="02010609060101010101" pitchFamily="49" charset="-122"/>
              </a:rPr>
              <a:t>所有样本权重</a:t>
            </a:r>
            <a:r>
              <a:rPr kumimoji="1" lang="en-US" altLang="zh-CN" sz="1800" dirty="0">
                <a:latin typeface="KaiTi" panose="02010609060101010101" pitchFamily="49" charset="-122"/>
                <a:ea typeface="KaiTi" panose="02010609060101010101" pitchFamily="49" charset="-122"/>
              </a:rPr>
              <a:t>W</a:t>
            </a:r>
            <a:r>
              <a:rPr kumimoji="1" lang="zh-CN" altLang="en-US" sz="1800" dirty="0">
                <a:latin typeface="KaiTi" panose="02010609060101010101" pitchFamily="49" charset="-122"/>
                <a:ea typeface="KaiTi" panose="02010609060101010101" pitchFamily="49" charset="-122"/>
              </a:rPr>
              <a:t>归一化</a:t>
            </a:r>
          </a:p>
        </p:txBody>
      </p:sp>
      <p:sp>
        <p:nvSpPr>
          <p:cNvPr id="9" name="矩形 8">
            <a:extLst>
              <a:ext uri="{FF2B5EF4-FFF2-40B4-BE49-F238E27FC236}">
                <a16:creationId xmlns:a16="http://schemas.microsoft.com/office/drawing/2014/main" id="{9F4A5935-BF92-0A49-B4C6-262ADC424042}"/>
              </a:ext>
            </a:extLst>
          </p:cNvPr>
          <p:cNvSpPr/>
          <p:nvPr/>
        </p:nvSpPr>
        <p:spPr>
          <a:xfrm>
            <a:off x="1043608" y="3045656"/>
            <a:ext cx="2988332" cy="491357"/>
          </a:xfrm>
          <a:prstGeom prst="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800" dirty="0">
                <a:latin typeface="KaiTi" panose="02010609060101010101" pitchFamily="49" charset="-122"/>
                <a:ea typeface="KaiTi" panose="02010609060101010101" pitchFamily="49" charset="-122"/>
              </a:rPr>
              <a:t>样本权重标准化</a:t>
            </a: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C6358D77-79DD-104F-992D-EA0C4BF2A825}"/>
                  </a:ext>
                </a:extLst>
              </p:cNvPr>
              <p:cNvSpPr/>
              <p:nvPr/>
            </p:nvSpPr>
            <p:spPr>
              <a:xfrm>
                <a:off x="1043608" y="3778436"/>
                <a:ext cx="2988332" cy="491356"/>
              </a:xfrm>
              <a:prstGeom prst="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800" dirty="0">
                    <a:latin typeface="KaiTi" panose="02010609060101010101" pitchFamily="49" charset="-122"/>
                    <a:ea typeface="KaiTi" panose="02010609060101010101" pitchFamily="49" charset="-122"/>
                  </a:rPr>
                  <a:t>根据</a:t>
                </a:r>
                <a14:m>
                  <m:oMath xmlns:m="http://schemas.openxmlformats.org/officeDocument/2006/math">
                    <m:sSub>
                      <m:sSubPr>
                        <m:ctrlPr>
                          <a:rPr kumimoji="1" lang="en-US" altLang="zh-CN" sz="1800" i="1" dirty="0">
                            <a:latin typeface="Cambria Math" panose="02040503050406030204" pitchFamily="18" charset="0"/>
                          </a:rPr>
                        </m:ctrlPr>
                      </m:sSubPr>
                      <m:e>
                        <m:r>
                          <m:rPr>
                            <m:sty m:val="p"/>
                          </m:rPr>
                          <a:rPr kumimoji="1" lang="en-US" altLang="zh-CN" sz="1800" i="1" dirty="0">
                            <a:latin typeface="Cambria Math" panose="02040503050406030204" pitchFamily="18" charset="0"/>
                          </a:rPr>
                          <m:t>X</m:t>
                        </m:r>
                      </m:e>
                      <m:sub>
                        <m:r>
                          <m:rPr>
                            <m:sty m:val="p"/>
                          </m:rPr>
                          <a:rPr kumimoji="1" lang="en-US" altLang="zh-CN" sz="1800" i="1" dirty="0">
                            <a:latin typeface="Cambria Math" panose="02040503050406030204" pitchFamily="18" charset="0"/>
                          </a:rPr>
                          <m:t>T</m:t>
                        </m:r>
                        <m:r>
                          <a:rPr kumimoji="1" lang="en-US" altLang="zh-CN" sz="1800" b="0" i="1" dirty="0" smtClean="0">
                            <a:latin typeface="Cambria Math" panose="02040503050406030204" pitchFamily="18" charset="0"/>
                          </a:rPr>
                          <m:t>0</m:t>
                        </m:r>
                      </m:sub>
                    </m:sSub>
                  </m:oMath>
                </a14:m>
                <a:r>
                  <a:rPr kumimoji="1" lang="zh-CN" altLang="en-US" sz="1800" dirty="0">
                    <a:latin typeface="KaiTi" panose="02010609060101010101" pitchFamily="49" charset="-122"/>
                    <a:ea typeface="KaiTi" panose="02010609060101010101" pitchFamily="49" charset="-122"/>
                  </a:rPr>
                  <a:t>和</a:t>
                </a:r>
                <a14:m>
                  <m:oMath xmlns:m="http://schemas.openxmlformats.org/officeDocument/2006/math">
                    <m:sSub>
                      <m:sSubPr>
                        <m:ctrlPr>
                          <a:rPr kumimoji="1" lang="en-US" altLang="zh-CN" sz="1800" i="1" dirty="0" smtClean="0">
                            <a:latin typeface="Cambria Math" panose="02040503050406030204" pitchFamily="18" charset="0"/>
                          </a:rPr>
                        </m:ctrlPr>
                      </m:sSubPr>
                      <m:e>
                        <m:r>
                          <m:rPr>
                            <m:sty m:val="p"/>
                          </m:rPr>
                          <a:rPr kumimoji="1" lang="en-US" altLang="zh-CN" sz="1800" i="1" dirty="0">
                            <a:latin typeface="Cambria Math" panose="02040503050406030204" pitchFamily="18" charset="0"/>
                          </a:rPr>
                          <m:t>X</m:t>
                        </m:r>
                      </m:e>
                      <m:sub>
                        <m:r>
                          <m:rPr>
                            <m:sty m:val="p"/>
                          </m:rPr>
                          <a:rPr kumimoji="1" lang="en-US" altLang="zh-CN" sz="1800" i="1" dirty="0">
                            <a:latin typeface="Cambria Math" panose="02040503050406030204" pitchFamily="18" charset="0"/>
                          </a:rPr>
                          <m:t>T</m:t>
                        </m:r>
                        <m:r>
                          <a:rPr kumimoji="1" lang="en-US" altLang="zh-CN" sz="1800" b="0" i="1" dirty="0" smtClean="0">
                            <a:latin typeface="Cambria Math" panose="02040503050406030204" pitchFamily="18" charset="0"/>
                          </a:rPr>
                          <m:t>1</m:t>
                        </m:r>
                      </m:sub>
                    </m:sSub>
                  </m:oMath>
                </a14:m>
                <a:r>
                  <a:rPr kumimoji="1" lang="zh-CN" altLang="en-US" sz="1800" dirty="0">
                    <a:latin typeface="KaiTi" panose="02010609060101010101" pitchFamily="49" charset="-122"/>
                    <a:ea typeface="KaiTi" panose="02010609060101010101" pitchFamily="49" charset="-122"/>
                  </a:rPr>
                  <a:t>训练模型</a:t>
                </a:r>
              </a:p>
            </p:txBody>
          </p:sp>
        </mc:Choice>
        <mc:Fallback xmlns="">
          <p:sp>
            <p:nvSpPr>
              <p:cNvPr id="10" name="矩形 9">
                <a:extLst>
                  <a:ext uri="{FF2B5EF4-FFF2-40B4-BE49-F238E27FC236}">
                    <a16:creationId xmlns:a16="http://schemas.microsoft.com/office/drawing/2014/main" id="{C6358D77-79DD-104F-992D-EA0C4BF2A825}"/>
                  </a:ext>
                </a:extLst>
              </p:cNvPr>
              <p:cNvSpPr>
                <a:spLocks noRot="1" noChangeAspect="1" noMove="1" noResize="1" noEditPoints="1" noAdjustHandles="1" noChangeArrowheads="1" noChangeShapeType="1" noTextEdit="1"/>
              </p:cNvSpPr>
              <p:nvPr/>
            </p:nvSpPr>
            <p:spPr>
              <a:xfrm>
                <a:off x="1043608" y="3778436"/>
                <a:ext cx="2988332" cy="491356"/>
              </a:xfrm>
              <a:prstGeom prst="rect">
                <a:avLst/>
              </a:prstGeom>
              <a:blipFill>
                <a:blip r:embed="rId4"/>
                <a:stretch>
                  <a:fillRect l="-1266" b="-2500"/>
                </a:stretch>
              </a:blipFill>
              <a:ln>
                <a:solidFill>
                  <a:schemeClr val="bg1">
                    <a:lumMod val="75000"/>
                  </a:schemeClr>
                </a:solidFill>
              </a:ln>
            </p:spPr>
            <p:txBody>
              <a:bodyPr/>
              <a:lstStyle/>
              <a:p>
                <a:r>
                  <a:rPr lang="zh-CN" altLang="en-US">
                    <a:noFill/>
                  </a:rPr>
                  <a:t> </a:t>
                </a:r>
              </a:p>
            </p:txBody>
          </p:sp>
        </mc:Fallback>
      </mc:AlternateContent>
      <p:sp>
        <p:nvSpPr>
          <p:cNvPr id="11" name="矩形 10">
            <a:extLst>
              <a:ext uri="{FF2B5EF4-FFF2-40B4-BE49-F238E27FC236}">
                <a16:creationId xmlns:a16="http://schemas.microsoft.com/office/drawing/2014/main" id="{BACF1EBE-9424-4146-AF6C-0E7D4983E628}"/>
              </a:ext>
            </a:extLst>
          </p:cNvPr>
          <p:cNvSpPr/>
          <p:nvPr/>
        </p:nvSpPr>
        <p:spPr>
          <a:xfrm>
            <a:off x="1043608" y="4511214"/>
            <a:ext cx="2988332" cy="478657"/>
          </a:xfrm>
          <a:prstGeom prst="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800" dirty="0">
                <a:latin typeface="KaiTi" panose="02010609060101010101" pitchFamily="49" charset="-122"/>
                <a:ea typeface="KaiTi" panose="02010609060101010101" pitchFamily="49" charset="-122"/>
              </a:rPr>
              <a:t>计算在两批数据上的错误率</a:t>
            </a: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84428B9-6CF5-9143-9E2C-388E1A759C18}"/>
                  </a:ext>
                </a:extLst>
              </p:cNvPr>
              <p:cNvSpPr/>
              <p:nvPr/>
            </p:nvSpPr>
            <p:spPr>
              <a:xfrm>
                <a:off x="1043608" y="5205896"/>
                <a:ext cx="2988332" cy="491356"/>
              </a:xfrm>
              <a:prstGeom prst="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800" dirty="0">
                    <a:latin typeface="KaiTi" panose="02010609060101010101" pitchFamily="49" charset="-122"/>
                    <a:ea typeface="KaiTi" panose="02010609060101010101" pitchFamily="49" charset="-122"/>
                  </a:rPr>
                  <a:t>更新</a:t>
                </a:r>
                <a14:m>
                  <m:oMath xmlns:m="http://schemas.openxmlformats.org/officeDocument/2006/math">
                    <m:r>
                      <a:rPr kumimoji="1" lang="zh-CN" altLang="en-US" sz="1800" i="1" smtClean="0">
                        <a:latin typeface="Cambria Math" panose="02040503050406030204" pitchFamily="18" charset="0"/>
                        <a:ea typeface="KaiTi" panose="02010609060101010101" pitchFamily="49" charset="-122"/>
                      </a:rPr>
                      <m:t>𝛽</m:t>
                    </m:r>
                  </m:oMath>
                </a14:m>
                <a:r>
                  <a:rPr kumimoji="1" lang="zh-CN" altLang="en-US" sz="1800" dirty="0">
                    <a:latin typeface="KaiTi" panose="02010609060101010101" pitchFamily="49" charset="-122"/>
                    <a:ea typeface="KaiTi" panose="02010609060101010101" pitchFamily="49" charset="-122"/>
                  </a:rPr>
                  <a:t>和权重</a:t>
                </a:r>
                <a:r>
                  <a:rPr kumimoji="1" lang="en-US" altLang="zh-CN" sz="1800" dirty="0">
                    <a:latin typeface="KaiTi" panose="02010609060101010101" pitchFamily="49" charset="-122"/>
                    <a:ea typeface="KaiTi" panose="02010609060101010101" pitchFamily="49" charset="-122"/>
                  </a:rPr>
                  <a:t>W</a:t>
                </a:r>
                <a:endParaRPr kumimoji="1" lang="zh-CN" altLang="en-US" sz="1800" dirty="0">
                  <a:latin typeface="KaiTi" panose="02010609060101010101" pitchFamily="49" charset="-122"/>
                  <a:ea typeface="KaiTi" panose="02010609060101010101" pitchFamily="49" charset="-122"/>
                </a:endParaRPr>
              </a:p>
            </p:txBody>
          </p:sp>
        </mc:Choice>
        <mc:Fallback xmlns="">
          <p:sp>
            <p:nvSpPr>
              <p:cNvPr id="12" name="矩形 11">
                <a:extLst>
                  <a:ext uri="{FF2B5EF4-FFF2-40B4-BE49-F238E27FC236}">
                    <a16:creationId xmlns:a16="http://schemas.microsoft.com/office/drawing/2014/main" id="{E84428B9-6CF5-9143-9E2C-388E1A759C18}"/>
                  </a:ext>
                </a:extLst>
              </p:cNvPr>
              <p:cNvSpPr>
                <a:spLocks noRot="1" noChangeAspect="1" noMove="1" noResize="1" noEditPoints="1" noAdjustHandles="1" noChangeArrowheads="1" noChangeShapeType="1" noTextEdit="1"/>
              </p:cNvSpPr>
              <p:nvPr/>
            </p:nvSpPr>
            <p:spPr>
              <a:xfrm>
                <a:off x="1043608" y="5205896"/>
                <a:ext cx="2988332" cy="491356"/>
              </a:xfrm>
              <a:prstGeom prst="rect">
                <a:avLst/>
              </a:prstGeom>
              <a:blipFill>
                <a:blip r:embed="rId5"/>
                <a:stretch>
                  <a:fillRect l="-1266"/>
                </a:stretch>
              </a:blipFill>
              <a:ln>
                <a:solidFill>
                  <a:schemeClr val="bg1">
                    <a:lumMod val="75000"/>
                  </a:schemeClr>
                </a:solidFill>
              </a:ln>
            </p:spPr>
            <p:txBody>
              <a:bodyPr/>
              <a:lstStyle/>
              <a:p>
                <a:r>
                  <a:rPr lang="zh-CN" altLang="en-US">
                    <a:noFill/>
                  </a:rPr>
                  <a:t> </a:t>
                </a:r>
              </a:p>
            </p:txBody>
          </p:sp>
        </mc:Fallback>
      </mc:AlternateContent>
      <p:cxnSp>
        <p:nvCxnSpPr>
          <p:cNvPr id="14" name="直线箭头连接符 13">
            <a:extLst>
              <a:ext uri="{FF2B5EF4-FFF2-40B4-BE49-F238E27FC236}">
                <a16:creationId xmlns:a16="http://schemas.microsoft.com/office/drawing/2014/main" id="{92F7BF64-E155-924B-919B-B768F2CDC83A}"/>
              </a:ext>
            </a:extLst>
          </p:cNvPr>
          <p:cNvCxnSpPr>
            <a:cxnSpLocks/>
          </p:cNvCxnSpPr>
          <p:nvPr/>
        </p:nvCxnSpPr>
        <p:spPr>
          <a:xfrm>
            <a:off x="2411760" y="1749511"/>
            <a:ext cx="0" cy="444748"/>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74FFFE68-0FC7-2A44-AC2C-E674D98812C5}"/>
              </a:ext>
            </a:extLst>
          </p:cNvPr>
          <p:cNvCxnSpPr>
            <a:cxnSpLocks/>
          </p:cNvCxnSpPr>
          <p:nvPr/>
        </p:nvCxnSpPr>
        <p:spPr>
          <a:xfrm>
            <a:off x="2411760" y="3477704"/>
            <a:ext cx="0" cy="36004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8AB9C94F-A403-3449-B0B5-193BB8E4089C}"/>
              </a:ext>
            </a:extLst>
          </p:cNvPr>
          <p:cNvCxnSpPr>
            <a:cxnSpLocks/>
          </p:cNvCxnSpPr>
          <p:nvPr/>
        </p:nvCxnSpPr>
        <p:spPr>
          <a:xfrm>
            <a:off x="2411760" y="2685616"/>
            <a:ext cx="0" cy="360040"/>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88E5762F-CCB2-0642-872F-800A31A131A4}"/>
              </a:ext>
            </a:extLst>
          </p:cNvPr>
          <p:cNvCxnSpPr>
            <a:cxnSpLocks/>
          </p:cNvCxnSpPr>
          <p:nvPr/>
        </p:nvCxnSpPr>
        <p:spPr>
          <a:xfrm>
            <a:off x="2411760" y="4197784"/>
            <a:ext cx="0" cy="360040"/>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BE2B0366-D0AA-E440-B98D-9D9AB77AEE78}"/>
              </a:ext>
            </a:extLst>
          </p:cNvPr>
          <p:cNvCxnSpPr>
            <a:cxnSpLocks/>
          </p:cNvCxnSpPr>
          <p:nvPr/>
        </p:nvCxnSpPr>
        <p:spPr>
          <a:xfrm>
            <a:off x="2411760" y="4869160"/>
            <a:ext cx="0" cy="360040"/>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4768FAD5-3CE0-004E-BE0E-617C40024940}"/>
                  </a:ext>
                </a:extLst>
              </p:cNvPr>
              <p:cNvSpPr/>
              <p:nvPr/>
            </p:nvSpPr>
            <p:spPr>
              <a:xfrm>
                <a:off x="637350" y="6033988"/>
                <a:ext cx="3600396" cy="491356"/>
              </a:xfrm>
              <a:prstGeom prst="rect">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800" dirty="0">
                    <a:latin typeface="KaiTi" panose="02010609060101010101" pitchFamily="49" charset="-122"/>
                    <a:ea typeface="KaiTi" panose="02010609060101010101" pitchFamily="49" charset="-122"/>
                  </a:rPr>
                  <a:t>输出：根据</a:t>
                </a:r>
                <a14:m>
                  <m:oMath xmlns:m="http://schemas.openxmlformats.org/officeDocument/2006/math">
                    <m:sSub>
                      <m:sSubPr>
                        <m:ctrlPr>
                          <a:rPr kumimoji="1" lang="en-US" altLang="zh-CN" sz="1800" i="1" dirty="0">
                            <a:latin typeface="Cambria Math" panose="02040503050406030204" pitchFamily="18" charset="0"/>
                          </a:rPr>
                        </m:ctrlPr>
                      </m:sSubPr>
                      <m:e>
                        <m:r>
                          <m:rPr>
                            <m:sty m:val="p"/>
                          </m:rPr>
                          <a:rPr kumimoji="1" lang="en-US" altLang="zh-CN" sz="1800" i="1" dirty="0">
                            <a:latin typeface="Cambria Math" panose="02040503050406030204" pitchFamily="18" charset="0"/>
                          </a:rPr>
                          <m:t>X</m:t>
                        </m:r>
                      </m:e>
                      <m:sub>
                        <m:r>
                          <m:rPr>
                            <m:sty m:val="p"/>
                          </m:rPr>
                          <a:rPr kumimoji="1" lang="en-US" altLang="zh-CN" sz="1800" i="1" dirty="0">
                            <a:latin typeface="Cambria Math" panose="02040503050406030204" pitchFamily="18" charset="0"/>
                          </a:rPr>
                          <m:t>T</m:t>
                        </m:r>
                        <m:r>
                          <a:rPr kumimoji="1" lang="en-US" altLang="zh-CN" sz="1800" i="1" dirty="0">
                            <a:latin typeface="Cambria Math" panose="02040503050406030204" pitchFamily="18" charset="0"/>
                          </a:rPr>
                          <m:t>0</m:t>
                        </m:r>
                      </m:sub>
                    </m:sSub>
                  </m:oMath>
                </a14:m>
                <a:r>
                  <a:rPr kumimoji="1" lang="zh-CN" altLang="en-US" sz="1800" dirty="0">
                    <a:latin typeface="KaiTi" panose="02010609060101010101" pitchFamily="49" charset="-122"/>
                    <a:ea typeface="KaiTi" panose="02010609060101010101" pitchFamily="49" charset="-122"/>
                  </a:rPr>
                  <a:t>样本权重选择样本</a:t>
                </a:r>
              </a:p>
            </p:txBody>
          </p:sp>
        </mc:Choice>
        <mc:Fallback xmlns="">
          <p:sp>
            <p:nvSpPr>
              <p:cNvPr id="20" name="矩形 19">
                <a:extLst>
                  <a:ext uri="{FF2B5EF4-FFF2-40B4-BE49-F238E27FC236}">
                    <a16:creationId xmlns:a16="http://schemas.microsoft.com/office/drawing/2014/main" id="{4768FAD5-3CE0-004E-BE0E-617C40024940}"/>
                  </a:ext>
                </a:extLst>
              </p:cNvPr>
              <p:cNvSpPr>
                <a:spLocks noRot="1" noChangeAspect="1" noMove="1" noResize="1" noEditPoints="1" noAdjustHandles="1" noChangeArrowheads="1" noChangeShapeType="1" noTextEdit="1"/>
              </p:cNvSpPr>
              <p:nvPr/>
            </p:nvSpPr>
            <p:spPr>
              <a:xfrm>
                <a:off x="637350" y="6033988"/>
                <a:ext cx="3600396" cy="491356"/>
              </a:xfrm>
              <a:prstGeom prst="rect">
                <a:avLst/>
              </a:prstGeom>
              <a:blipFill>
                <a:blip r:embed="rId6"/>
                <a:stretch>
                  <a:fillRect l="-1049" b="-2439"/>
                </a:stretch>
              </a:blipFill>
              <a:ln>
                <a:solidFill>
                  <a:schemeClr val="bg1">
                    <a:lumMod val="75000"/>
                  </a:schemeClr>
                </a:solidFill>
              </a:ln>
            </p:spPr>
            <p:txBody>
              <a:bodyPr/>
              <a:lstStyle/>
              <a:p>
                <a:r>
                  <a:rPr lang="zh-CN" altLang="en-US">
                    <a:noFill/>
                  </a:rPr>
                  <a:t> </a:t>
                </a:r>
              </a:p>
            </p:txBody>
          </p:sp>
        </mc:Fallback>
      </mc:AlternateContent>
      <p:cxnSp>
        <p:nvCxnSpPr>
          <p:cNvPr id="21" name="直线箭头连接符 20">
            <a:extLst>
              <a:ext uri="{FF2B5EF4-FFF2-40B4-BE49-F238E27FC236}">
                <a16:creationId xmlns:a16="http://schemas.microsoft.com/office/drawing/2014/main" id="{FDC924C1-C8A2-A848-AAAF-B96FDD2B4C3E}"/>
              </a:ext>
            </a:extLst>
          </p:cNvPr>
          <p:cNvCxnSpPr>
            <a:cxnSpLocks/>
          </p:cNvCxnSpPr>
          <p:nvPr/>
        </p:nvCxnSpPr>
        <p:spPr>
          <a:xfrm>
            <a:off x="2411760" y="5697252"/>
            <a:ext cx="0" cy="360040"/>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0A776B8E-F84C-CD40-A2D3-FBEB09AD3CFA}"/>
              </a:ext>
            </a:extLst>
          </p:cNvPr>
          <p:cNvGrpSpPr/>
          <p:nvPr/>
        </p:nvGrpSpPr>
        <p:grpSpPr>
          <a:xfrm>
            <a:off x="187026" y="2901638"/>
            <a:ext cx="4050720" cy="2916324"/>
            <a:chOff x="187026" y="2901638"/>
            <a:chExt cx="4050720" cy="2916324"/>
          </a:xfrm>
        </p:grpSpPr>
        <p:grpSp>
          <p:nvGrpSpPr>
            <p:cNvPr id="40" name="组合 39">
              <a:extLst>
                <a:ext uri="{FF2B5EF4-FFF2-40B4-BE49-F238E27FC236}">
                  <a16:creationId xmlns:a16="http://schemas.microsoft.com/office/drawing/2014/main" id="{7FB3E064-44E8-A64B-893F-885657294375}"/>
                </a:ext>
              </a:extLst>
            </p:cNvPr>
            <p:cNvGrpSpPr/>
            <p:nvPr/>
          </p:nvGrpSpPr>
          <p:grpSpPr>
            <a:xfrm>
              <a:off x="737582" y="2901638"/>
              <a:ext cx="3500164" cy="2916324"/>
              <a:chOff x="755576" y="2804232"/>
              <a:chExt cx="3500164" cy="2916324"/>
            </a:xfrm>
          </p:grpSpPr>
          <p:cxnSp>
            <p:nvCxnSpPr>
              <p:cNvPr id="33" name="直线连接符 32">
                <a:extLst>
                  <a:ext uri="{FF2B5EF4-FFF2-40B4-BE49-F238E27FC236}">
                    <a16:creationId xmlns:a16="http://schemas.microsoft.com/office/drawing/2014/main" id="{79ECB708-5F47-EF46-9008-29225EBE465C}"/>
                  </a:ext>
                </a:extLst>
              </p:cNvPr>
              <p:cNvCxnSpPr>
                <a:cxnSpLocks/>
              </p:cNvCxnSpPr>
              <p:nvPr/>
            </p:nvCxnSpPr>
            <p:spPr>
              <a:xfrm>
                <a:off x="755576" y="2804232"/>
                <a:ext cx="3500164" cy="0"/>
              </a:xfrm>
              <a:prstGeom prst="line">
                <a:avLst/>
              </a:prstGeom>
              <a:ln w="31750">
                <a:solidFill>
                  <a:schemeClr val="bg2"/>
                </a:solidFill>
                <a:prstDash val="sysDot"/>
              </a:ln>
            </p:spPr>
            <p:style>
              <a:lnRef idx="1">
                <a:schemeClr val="accent1"/>
              </a:lnRef>
              <a:fillRef idx="0">
                <a:schemeClr val="accent1"/>
              </a:fillRef>
              <a:effectRef idx="0">
                <a:schemeClr val="accent1"/>
              </a:effectRef>
              <a:fontRef idx="minor">
                <a:schemeClr val="tx1"/>
              </a:fontRef>
            </p:style>
          </p:cxnSp>
          <p:cxnSp>
            <p:nvCxnSpPr>
              <p:cNvPr id="35" name="直线连接符 34">
                <a:extLst>
                  <a:ext uri="{FF2B5EF4-FFF2-40B4-BE49-F238E27FC236}">
                    <a16:creationId xmlns:a16="http://schemas.microsoft.com/office/drawing/2014/main" id="{DAD6CB39-0DC6-D147-996E-68506BB713C2}"/>
                  </a:ext>
                </a:extLst>
              </p:cNvPr>
              <p:cNvCxnSpPr>
                <a:cxnSpLocks/>
              </p:cNvCxnSpPr>
              <p:nvPr/>
            </p:nvCxnSpPr>
            <p:spPr>
              <a:xfrm>
                <a:off x="4211960" y="2804232"/>
                <a:ext cx="0" cy="2916324"/>
              </a:xfrm>
              <a:prstGeom prst="line">
                <a:avLst/>
              </a:prstGeom>
              <a:ln w="31750">
                <a:solidFill>
                  <a:schemeClr val="bg2"/>
                </a:solidFill>
                <a:prstDash val="sysDot"/>
              </a:ln>
            </p:spPr>
            <p:style>
              <a:lnRef idx="1">
                <a:schemeClr val="accent1"/>
              </a:lnRef>
              <a:fillRef idx="0">
                <a:schemeClr val="accent1"/>
              </a:fillRef>
              <a:effectRef idx="0">
                <a:schemeClr val="accent1"/>
              </a:effectRef>
              <a:fontRef idx="minor">
                <a:schemeClr val="tx1"/>
              </a:fontRef>
            </p:style>
          </p:cxnSp>
          <p:cxnSp>
            <p:nvCxnSpPr>
              <p:cNvPr id="37" name="直线连接符 36">
                <a:extLst>
                  <a:ext uri="{FF2B5EF4-FFF2-40B4-BE49-F238E27FC236}">
                    <a16:creationId xmlns:a16="http://schemas.microsoft.com/office/drawing/2014/main" id="{34D0CDCB-4A66-314B-BA0E-C04FDCB6A99F}"/>
                  </a:ext>
                </a:extLst>
              </p:cNvPr>
              <p:cNvCxnSpPr>
                <a:cxnSpLocks/>
              </p:cNvCxnSpPr>
              <p:nvPr/>
            </p:nvCxnSpPr>
            <p:spPr>
              <a:xfrm>
                <a:off x="755576" y="2804232"/>
                <a:ext cx="0" cy="2916324"/>
              </a:xfrm>
              <a:prstGeom prst="line">
                <a:avLst/>
              </a:prstGeom>
              <a:ln w="31750">
                <a:solidFill>
                  <a:schemeClr val="bg2"/>
                </a:solidFill>
                <a:prstDash val="sysDot"/>
              </a:ln>
            </p:spPr>
            <p:style>
              <a:lnRef idx="1">
                <a:schemeClr val="accent1"/>
              </a:lnRef>
              <a:fillRef idx="0">
                <a:schemeClr val="accent1"/>
              </a:fillRef>
              <a:effectRef idx="0">
                <a:schemeClr val="accent1"/>
              </a:effectRef>
              <a:fontRef idx="minor">
                <a:schemeClr val="tx1"/>
              </a:fontRef>
            </p:style>
          </p:cxnSp>
          <p:cxnSp>
            <p:nvCxnSpPr>
              <p:cNvPr id="39" name="直线连接符 38">
                <a:extLst>
                  <a:ext uri="{FF2B5EF4-FFF2-40B4-BE49-F238E27FC236}">
                    <a16:creationId xmlns:a16="http://schemas.microsoft.com/office/drawing/2014/main" id="{822B1F28-E06F-0741-B759-146882BFE330}"/>
                  </a:ext>
                </a:extLst>
              </p:cNvPr>
              <p:cNvCxnSpPr/>
              <p:nvPr/>
            </p:nvCxnSpPr>
            <p:spPr>
              <a:xfrm>
                <a:off x="755576" y="5720556"/>
                <a:ext cx="3456384" cy="0"/>
              </a:xfrm>
              <a:prstGeom prst="line">
                <a:avLst/>
              </a:prstGeom>
              <a:ln w="31750">
                <a:solidFill>
                  <a:schemeClr val="bg2"/>
                </a:solidFill>
                <a:prstDash val="sysDot"/>
              </a:ln>
            </p:spPr>
            <p:style>
              <a:lnRef idx="1">
                <a:schemeClr val="accent1"/>
              </a:lnRef>
              <a:fillRef idx="0">
                <a:schemeClr val="accent1"/>
              </a:fillRef>
              <a:effectRef idx="0">
                <a:schemeClr val="accent1"/>
              </a:effectRef>
              <a:fontRef idx="minor">
                <a:schemeClr val="tx1"/>
              </a:fontRef>
            </p:style>
          </p:cxnSp>
        </p:grpSp>
        <p:sp>
          <p:nvSpPr>
            <p:cNvPr id="47" name="文本框 46">
              <a:extLst>
                <a:ext uri="{FF2B5EF4-FFF2-40B4-BE49-F238E27FC236}">
                  <a16:creationId xmlns:a16="http://schemas.microsoft.com/office/drawing/2014/main" id="{649D8965-45BA-7B44-9BE1-E829B5815F22}"/>
                </a:ext>
              </a:extLst>
            </p:cNvPr>
            <p:cNvSpPr txBox="1"/>
            <p:nvPr/>
          </p:nvSpPr>
          <p:spPr>
            <a:xfrm>
              <a:off x="187026" y="3346388"/>
              <a:ext cx="461665" cy="1031416"/>
            </a:xfrm>
            <a:prstGeom prst="rect">
              <a:avLst/>
            </a:prstGeom>
            <a:noFill/>
          </p:spPr>
          <p:txBody>
            <a:bodyPr vert="eaVert" wrap="square" rtlCol="0">
              <a:spAutoFit/>
            </a:bodyPr>
            <a:lstStyle/>
            <a:p>
              <a:r>
                <a:rPr kumimoji="1" lang="zh-CN" altLang="en-US" sz="1800" dirty="0">
                  <a:latin typeface="KaiTi" panose="02010609060101010101" pitchFamily="49" charset="-122"/>
                  <a:ea typeface="KaiTi" panose="02010609060101010101" pitchFamily="49" charset="-122"/>
                </a:rPr>
                <a:t>迭代过程</a:t>
              </a:r>
            </a:p>
          </p:txBody>
        </p:sp>
      </p:grpSp>
    </p:spTree>
    <p:extLst>
      <p:ext uri="{BB962C8B-B14F-4D97-AF65-F5344CB8AC3E}">
        <p14:creationId xmlns:p14="http://schemas.microsoft.com/office/powerpoint/2010/main" val="642622841"/>
      </p:ext>
    </p:extLst>
  </p:cSld>
  <p:clrMapOvr>
    <a:masterClrMapping/>
  </p:clrMapOvr>
  <mc:AlternateContent xmlns:mc="http://schemas.openxmlformats.org/markup-compatibility/2006" xmlns:p14="http://schemas.microsoft.com/office/powerpoint/2010/main">
    <mc:Choice Requires="p14">
      <p:transition spd="slow" p14:dur="2000" advTm="7722"/>
    </mc:Choice>
    <mc:Fallback xmlns="">
      <p:transition spd="slow" advTm="7722"/>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7169"/>
          <p:cNvSpPr>
            <a:spLocks noGrp="1" noChangeArrowheads="1"/>
          </p:cNvSpPr>
          <p:nvPr/>
        </p:nvSpPr>
        <p:spPr bwMode="auto">
          <a:xfrm>
            <a:off x="2439988" y="231775"/>
            <a:ext cx="67056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54000" anchorCtr="1"/>
          <a:lstStyle>
            <a:lvl1pPr>
              <a:lnSpc>
                <a:spcPct val="110000"/>
              </a:lnSpc>
              <a:spcBef>
                <a:spcPct val="20000"/>
              </a:spcBef>
              <a:buSzPct val="120000"/>
              <a:buBlip>
                <a:blip r:embed="rId4"/>
              </a:buBlip>
              <a:defRPr sz="2800">
                <a:solidFill>
                  <a:srgbClr val="133984"/>
                </a:solidFill>
                <a:latin typeface="Arial" charset="0"/>
                <a:ea typeface="黑体" charset="0"/>
              </a:defRPr>
            </a:lvl1pPr>
            <a:lvl2pPr marL="742950" indent="-285750">
              <a:lnSpc>
                <a:spcPct val="110000"/>
              </a:lnSpc>
              <a:spcBef>
                <a:spcPct val="20000"/>
              </a:spcBef>
              <a:buClr>
                <a:srgbClr val="000066"/>
              </a:buClr>
              <a:buChar char="•"/>
              <a:defRPr sz="2400">
                <a:solidFill>
                  <a:srgbClr val="133984"/>
                </a:solidFill>
                <a:latin typeface="Arial" charset="0"/>
                <a:ea typeface="黑体" charset="0"/>
              </a:defRPr>
            </a:lvl2pPr>
            <a:lvl3pPr marL="1143000" indent="-228600">
              <a:spcBef>
                <a:spcPct val="20000"/>
              </a:spcBef>
              <a:buChar char="•"/>
              <a:defRPr sz="2400">
                <a:solidFill>
                  <a:schemeClr val="tx1"/>
                </a:solidFill>
                <a:latin typeface="Arial" charset="0"/>
                <a:ea typeface="黑体" charset="0"/>
              </a:defRPr>
            </a:lvl3pPr>
            <a:lvl4pPr marL="1600200" indent="-228600">
              <a:spcBef>
                <a:spcPct val="20000"/>
              </a:spcBef>
              <a:buChar char="–"/>
              <a:defRPr sz="2000">
                <a:solidFill>
                  <a:schemeClr val="tx1"/>
                </a:solidFill>
                <a:latin typeface="Arial" charset="0"/>
                <a:ea typeface="黑体" charset="0"/>
              </a:defRPr>
            </a:lvl4pPr>
            <a:lvl5pPr marL="2057400" indent="-228600">
              <a:spcBef>
                <a:spcPct val="20000"/>
              </a:spcBef>
              <a:buChar char="»"/>
              <a:defRPr sz="2000">
                <a:solidFill>
                  <a:schemeClr val="tx1"/>
                </a:solidFill>
                <a:latin typeface="Arial" charset="0"/>
                <a:ea typeface="黑体" charset="0"/>
              </a:defRPr>
            </a:lvl5pPr>
            <a:lvl6pPr marL="2514600" indent="-228600" eaLnBrk="0" fontAlgn="base" hangingPunct="0">
              <a:spcBef>
                <a:spcPct val="20000"/>
              </a:spcBef>
              <a:spcAft>
                <a:spcPct val="0"/>
              </a:spcAft>
              <a:buChar char="»"/>
              <a:defRPr sz="2000">
                <a:solidFill>
                  <a:schemeClr val="tx1"/>
                </a:solidFill>
                <a:latin typeface="Arial" charset="0"/>
                <a:ea typeface="黑体" charset="0"/>
              </a:defRPr>
            </a:lvl6pPr>
            <a:lvl7pPr marL="2971800" indent="-228600" eaLnBrk="0" fontAlgn="base" hangingPunct="0">
              <a:spcBef>
                <a:spcPct val="20000"/>
              </a:spcBef>
              <a:spcAft>
                <a:spcPct val="0"/>
              </a:spcAft>
              <a:buChar char="»"/>
              <a:defRPr sz="2000">
                <a:solidFill>
                  <a:schemeClr val="tx1"/>
                </a:solidFill>
                <a:latin typeface="Arial" charset="0"/>
                <a:ea typeface="黑体" charset="0"/>
              </a:defRPr>
            </a:lvl7pPr>
            <a:lvl8pPr marL="3429000" indent="-228600" eaLnBrk="0" fontAlgn="base" hangingPunct="0">
              <a:spcBef>
                <a:spcPct val="20000"/>
              </a:spcBef>
              <a:spcAft>
                <a:spcPct val="0"/>
              </a:spcAft>
              <a:buChar char="»"/>
              <a:defRPr sz="2000">
                <a:solidFill>
                  <a:schemeClr val="tx1"/>
                </a:solidFill>
                <a:latin typeface="Arial" charset="0"/>
                <a:ea typeface="黑体" charset="0"/>
              </a:defRPr>
            </a:lvl8pPr>
            <a:lvl9pPr marL="3886200" indent="-228600" eaLnBrk="0" fontAlgn="base" hangingPunct="0">
              <a:spcBef>
                <a:spcPct val="20000"/>
              </a:spcBef>
              <a:spcAft>
                <a:spcPct val="0"/>
              </a:spcAft>
              <a:buChar char="»"/>
              <a:defRPr sz="2000">
                <a:solidFill>
                  <a:schemeClr val="tx1"/>
                </a:solidFill>
                <a:latin typeface="Arial" charset="0"/>
                <a:ea typeface="黑体" charset="0"/>
              </a:defRPr>
            </a:lvl9pPr>
          </a:lstStyle>
          <a:p>
            <a:pPr eaLnBrk="1" hangingPunct="1">
              <a:lnSpc>
                <a:spcPct val="100000"/>
              </a:lnSpc>
              <a:spcBef>
                <a:spcPct val="0"/>
              </a:spcBef>
              <a:buSzTx/>
              <a:buNone/>
            </a:pPr>
            <a:r>
              <a:rPr lang="zh-CN" altLang="en-US" b="1" dirty="0">
                <a:solidFill>
                  <a:srgbClr val="006196"/>
                </a:solidFill>
                <a:latin typeface="KaiTi" panose="02010609060101010101" pitchFamily="49" charset="-122"/>
                <a:ea typeface="KaiTi" panose="02010609060101010101" pitchFamily="49" charset="-122"/>
              </a:rPr>
              <a:t>迁移学习与指纹定位</a:t>
            </a:r>
            <a:r>
              <a:rPr lang="en-US" altLang="zh-CN" b="1" dirty="0">
                <a:solidFill>
                  <a:srgbClr val="006196"/>
                </a:solidFill>
                <a:latin typeface="KaiTi" panose="02010609060101010101" pitchFamily="49" charset="-122"/>
                <a:ea typeface="KaiTi" panose="02010609060101010101" pitchFamily="49" charset="-122"/>
              </a:rPr>
              <a:t>——</a:t>
            </a:r>
            <a:r>
              <a:rPr lang="zh-CN" altLang="en-US" b="1" dirty="0">
                <a:solidFill>
                  <a:srgbClr val="006196"/>
                </a:solidFill>
                <a:latin typeface="KaiTi" panose="02010609060101010101" pitchFamily="49" charset="-122"/>
                <a:ea typeface="KaiTi" panose="02010609060101010101" pitchFamily="49" charset="-122"/>
              </a:rPr>
              <a:t>特征迁移</a:t>
            </a:r>
          </a:p>
          <a:p>
            <a:pPr eaLnBrk="1" hangingPunct="1">
              <a:lnSpc>
                <a:spcPct val="100000"/>
              </a:lnSpc>
              <a:spcBef>
                <a:spcPct val="0"/>
              </a:spcBef>
              <a:buSzTx/>
              <a:buFontTx/>
              <a:buNone/>
            </a:pPr>
            <a:endParaRPr lang="en-US" altLang="zh-CN" sz="2400" b="1" dirty="0">
              <a:solidFill>
                <a:srgbClr val="006196"/>
              </a:solidFill>
              <a:latin typeface="微软雅黑" charset="0"/>
              <a:ea typeface="微软雅黑" charset="0"/>
            </a:endParaRPr>
          </a:p>
        </p:txBody>
      </p:sp>
      <p:pic>
        <p:nvPicPr>
          <p:cNvPr id="2" name="图片 1">
            <a:extLst>
              <a:ext uri="{FF2B5EF4-FFF2-40B4-BE49-F238E27FC236}">
                <a16:creationId xmlns:a16="http://schemas.microsoft.com/office/drawing/2014/main" id="{993489D9-8A9A-794E-BEAE-257D7FF7C6BD}"/>
              </a:ext>
            </a:extLst>
          </p:cNvPr>
          <p:cNvPicPr>
            <a:picLocks noChangeAspect="1"/>
          </p:cNvPicPr>
          <p:nvPr/>
        </p:nvPicPr>
        <p:blipFill>
          <a:blip r:embed="rId5"/>
          <a:stretch>
            <a:fillRect/>
          </a:stretch>
        </p:blipFill>
        <p:spPr>
          <a:xfrm>
            <a:off x="827584" y="1916832"/>
            <a:ext cx="6983947" cy="4491360"/>
          </a:xfrm>
          <a:prstGeom prst="rect">
            <a:avLst/>
          </a:prstGeom>
        </p:spPr>
      </p:pic>
      <p:pic>
        <p:nvPicPr>
          <p:cNvPr id="3" name="图片 2">
            <a:extLst>
              <a:ext uri="{FF2B5EF4-FFF2-40B4-BE49-F238E27FC236}">
                <a16:creationId xmlns:a16="http://schemas.microsoft.com/office/drawing/2014/main" id="{45DD76CE-B088-C044-B695-DAF9AC3F3754}"/>
              </a:ext>
            </a:extLst>
          </p:cNvPr>
          <p:cNvPicPr>
            <a:picLocks noChangeAspect="1"/>
          </p:cNvPicPr>
          <p:nvPr/>
        </p:nvPicPr>
        <p:blipFill>
          <a:blip r:embed="rId6"/>
          <a:stretch>
            <a:fillRect/>
          </a:stretch>
        </p:blipFill>
        <p:spPr>
          <a:xfrm>
            <a:off x="4538329" y="4293096"/>
            <a:ext cx="3591858" cy="1957648"/>
          </a:xfrm>
          <a:prstGeom prst="rect">
            <a:avLst/>
          </a:prstGeom>
        </p:spPr>
      </p:pic>
      <p:sp>
        <p:nvSpPr>
          <p:cNvPr id="5" name="文本框 4">
            <a:extLst>
              <a:ext uri="{FF2B5EF4-FFF2-40B4-BE49-F238E27FC236}">
                <a16:creationId xmlns:a16="http://schemas.microsoft.com/office/drawing/2014/main" id="{F337C7B9-5D42-F643-BD83-AAA70CD8C9F8}"/>
              </a:ext>
            </a:extLst>
          </p:cNvPr>
          <p:cNvSpPr txBox="1"/>
          <p:nvPr/>
        </p:nvSpPr>
        <p:spPr>
          <a:xfrm>
            <a:off x="611560" y="1299399"/>
            <a:ext cx="8173416" cy="851195"/>
          </a:xfrm>
          <a:prstGeom prst="rect">
            <a:avLst/>
          </a:prstGeom>
          <a:noFill/>
        </p:spPr>
        <p:txBody>
          <a:bodyPr wrap="square" lIns="0" tIns="0" rIns="0" bIns="0" rtlCol="0">
            <a:spAutoFit/>
          </a:bodyPr>
          <a:lstStyle/>
          <a:p>
            <a:pPr indent="457200">
              <a:lnSpc>
                <a:spcPct val="150000"/>
              </a:lnSpc>
            </a:pPr>
            <a:r>
              <a:rPr lang="zh-CN" altLang="en-US" sz="2000" dirty="0">
                <a:solidFill>
                  <a:srgbClr val="477AB1"/>
                </a:solidFill>
                <a:latin typeface="KaiTi" panose="02010609060101010101" pitchFamily="49" charset="-122"/>
                <a:ea typeface="KaiTi" panose="02010609060101010101" pitchFamily="49" charset="-122"/>
                <a:sym typeface="+mn-ea"/>
              </a:rPr>
              <a:t>通过保留前六层的网络连接和参数，</a:t>
            </a:r>
            <a:r>
              <a:rPr lang="zh-CN" altLang="en-US" sz="2000" dirty="0">
                <a:solidFill>
                  <a:srgbClr val="FF0000"/>
                </a:solidFill>
                <a:latin typeface="KaiTi" panose="02010609060101010101" pitchFamily="49" charset="-122"/>
                <a:ea typeface="KaiTi" panose="02010609060101010101" pitchFamily="49" charset="-122"/>
                <a:sym typeface="+mn-ea"/>
              </a:rPr>
              <a:t>使得两批数据具有相同的特征提取网络</a:t>
            </a:r>
            <a:r>
              <a:rPr lang="zh-CN" altLang="en-US" sz="2000" dirty="0">
                <a:solidFill>
                  <a:srgbClr val="477AB1"/>
                </a:solidFill>
                <a:latin typeface="KaiTi" panose="02010609060101010101" pitchFamily="49" charset="-122"/>
                <a:ea typeface="KaiTi" panose="02010609060101010101" pitchFamily="49" charset="-122"/>
                <a:sym typeface="+mn-ea"/>
              </a:rPr>
              <a:t>，该特征空间具有相似的数据分布；</a:t>
            </a:r>
            <a:endParaRPr lang="zh-CN" altLang="en-US" sz="1800" b="1" dirty="0">
              <a:solidFill>
                <a:schemeClr val="accent6"/>
              </a:solidFill>
              <a:latin typeface="KaiTi" panose="02010609060101010101" pitchFamily="49" charset="-122"/>
              <a:ea typeface="KaiTi" panose="02010609060101010101" pitchFamily="49" charset="-122"/>
            </a:endParaRPr>
          </a:p>
        </p:txBody>
      </p:sp>
    </p:spTree>
    <p:custDataLst>
      <p:tags r:id="rId1"/>
    </p:custDataLst>
    <p:extLst>
      <p:ext uri="{BB962C8B-B14F-4D97-AF65-F5344CB8AC3E}">
        <p14:creationId xmlns:p14="http://schemas.microsoft.com/office/powerpoint/2010/main" val="1076829205"/>
      </p:ext>
    </p:extLst>
  </p:cSld>
  <p:clrMapOvr>
    <a:masterClrMapping/>
  </p:clrMapOvr>
  <mc:AlternateContent xmlns:mc="http://schemas.openxmlformats.org/markup-compatibility/2006" xmlns:p14="http://schemas.microsoft.com/office/powerpoint/2010/main">
    <mc:Choice Requires="p14">
      <p:transition spd="slow" p14:dur="2000" advTm="17209"/>
    </mc:Choice>
    <mc:Fallback xmlns="">
      <p:transition spd="slow" advTm="172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8" presetClass="entr" presetSubtype="12"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strips(downLeft)">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xit" presetSubtype="10" fill="hold" nodeType="clickEffect">
                                  <p:stCondLst>
                                    <p:cond delay="0"/>
                                  </p:stCondLst>
                                  <p:childTnLst>
                                    <p:animEffect transition="out" filter="blinds(horizontal)">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7169"/>
          <p:cNvSpPr>
            <a:spLocks noGrp="1" noChangeArrowheads="1"/>
          </p:cNvSpPr>
          <p:nvPr/>
        </p:nvSpPr>
        <p:spPr bwMode="auto">
          <a:xfrm>
            <a:off x="2439988" y="231775"/>
            <a:ext cx="67056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54000" anchorCtr="1"/>
          <a:lstStyle>
            <a:lvl1pPr>
              <a:lnSpc>
                <a:spcPct val="110000"/>
              </a:lnSpc>
              <a:spcBef>
                <a:spcPct val="20000"/>
              </a:spcBef>
              <a:buSzPct val="120000"/>
              <a:buBlip>
                <a:blip r:embed="rId3"/>
              </a:buBlip>
              <a:defRPr sz="2800">
                <a:solidFill>
                  <a:srgbClr val="133984"/>
                </a:solidFill>
                <a:latin typeface="Arial" charset="0"/>
                <a:ea typeface="黑体" charset="0"/>
              </a:defRPr>
            </a:lvl1pPr>
            <a:lvl2pPr marL="742950" indent="-285750">
              <a:lnSpc>
                <a:spcPct val="110000"/>
              </a:lnSpc>
              <a:spcBef>
                <a:spcPct val="20000"/>
              </a:spcBef>
              <a:buClr>
                <a:srgbClr val="000066"/>
              </a:buClr>
              <a:buChar char="•"/>
              <a:defRPr sz="2400">
                <a:solidFill>
                  <a:srgbClr val="133984"/>
                </a:solidFill>
                <a:latin typeface="Arial" charset="0"/>
                <a:ea typeface="黑体" charset="0"/>
              </a:defRPr>
            </a:lvl2pPr>
            <a:lvl3pPr marL="1143000" indent="-228600">
              <a:spcBef>
                <a:spcPct val="20000"/>
              </a:spcBef>
              <a:buChar char="•"/>
              <a:defRPr sz="2400">
                <a:solidFill>
                  <a:schemeClr val="tx1"/>
                </a:solidFill>
                <a:latin typeface="Arial" charset="0"/>
                <a:ea typeface="黑体" charset="0"/>
              </a:defRPr>
            </a:lvl3pPr>
            <a:lvl4pPr marL="1600200" indent="-228600">
              <a:spcBef>
                <a:spcPct val="20000"/>
              </a:spcBef>
              <a:buChar char="–"/>
              <a:defRPr sz="2000">
                <a:solidFill>
                  <a:schemeClr val="tx1"/>
                </a:solidFill>
                <a:latin typeface="Arial" charset="0"/>
                <a:ea typeface="黑体" charset="0"/>
              </a:defRPr>
            </a:lvl4pPr>
            <a:lvl5pPr marL="2057400" indent="-228600">
              <a:spcBef>
                <a:spcPct val="20000"/>
              </a:spcBef>
              <a:buChar char="»"/>
              <a:defRPr sz="2000">
                <a:solidFill>
                  <a:schemeClr val="tx1"/>
                </a:solidFill>
                <a:latin typeface="Arial" charset="0"/>
                <a:ea typeface="黑体" charset="0"/>
              </a:defRPr>
            </a:lvl5pPr>
            <a:lvl6pPr marL="2514600" indent="-228600" eaLnBrk="0" fontAlgn="base" hangingPunct="0">
              <a:spcBef>
                <a:spcPct val="20000"/>
              </a:spcBef>
              <a:spcAft>
                <a:spcPct val="0"/>
              </a:spcAft>
              <a:buChar char="»"/>
              <a:defRPr sz="2000">
                <a:solidFill>
                  <a:schemeClr val="tx1"/>
                </a:solidFill>
                <a:latin typeface="Arial" charset="0"/>
                <a:ea typeface="黑体" charset="0"/>
              </a:defRPr>
            </a:lvl6pPr>
            <a:lvl7pPr marL="2971800" indent="-228600" eaLnBrk="0" fontAlgn="base" hangingPunct="0">
              <a:spcBef>
                <a:spcPct val="20000"/>
              </a:spcBef>
              <a:spcAft>
                <a:spcPct val="0"/>
              </a:spcAft>
              <a:buChar char="»"/>
              <a:defRPr sz="2000">
                <a:solidFill>
                  <a:schemeClr val="tx1"/>
                </a:solidFill>
                <a:latin typeface="Arial" charset="0"/>
                <a:ea typeface="黑体" charset="0"/>
              </a:defRPr>
            </a:lvl7pPr>
            <a:lvl8pPr marL="3429000" indent="-228600" eaLnBrk="0" fontAlgn="base" hangingPunct="0">
              <a:spcBef>
                <a:spcPct val="20000"/>
              </a:spcBef>
              <a:spcAft>
                <a:spcPct val="0"/>
              </a:spcAft>
              <a:buChar char="»"/>
              <a:defRPr sz="2000">
                <a:solidFill>
                  <a:schemeClr val="tx1"/>
                </a:solidFill>
                <a:latin typeface="Arial" charset="0"/>
                <a:ea typeface="黑体" charset="0"/>
              </a:defRPr>
            </a:lvl8pPr>
            <a:lvl9pPr marL="3886200" indent="-228600" eaLnBrk="0" fontAlgn="base" hangingPunct="0">
              <a:spcBef>
                <a:spcPct val="20000"/>
              </a:spcBef>
              <a:spcAft>
                <a:spcPct val="0"/>
              </a:spcAft>
              <a:buChar char="»"/>
              <a:defRPr sz="2000">
                <a:solidFill>
                  <a:schemeClr val="tx1"/>
                </a:solidFill>
                <a:latin typeface="Arial" charset="0"/>
                <a:ea typeface="黑体" charset="0"/>
              </a:defRPr>
            </a:lvl9pPr>
          </a:lstStyle>
          <a:p>
            <a:pPr eaLnBrk="1" hangingPunct="1">
              <a:lnSpc>
                <a:spcPct val="100000"/>
              </a:lnSpc>
              <a:spcBef>
                <a:spcPct val="0"/>
              </a:spcBef>
              <a:buSzTx/>
              <a:buNone/>
            </a:pPr>
            <a:r>
              <a:rPr lang="zh-CN" altLang="en-US" b="1" dirty="0">
                <a:solidFill>
                  <a:srgbClr val="006196"/>
                </a:solidFill>
                <a:latin typeface="KaiTi" panose="02010609060101010101" pitchFamily="49" charset="-122"/>
                <a:ea typeface="KaiTi" panose="02010609060101010101" pitchFamily="49" charset="-122"/>
              </a:rPr>
              <a:t>迁移学习与指纹定位</a:t>
            </a:r>
            <a:r>
              <a:rPr lang="en-US" altLang="zh-CN" b="1" dirty="0">
                <a:solidFill>
                  <a:srgbClr val="006196"/>
                </a:solidFill>
                <a:latin typeface="KaiTi" panose="02010609060101010101" pitchFamily="49" charset="-122"/>
                <a:ea typeface="KaiTi" panose="02010609060101010101" pitchFamily="49" charset="-122"/>
              </a:rPr>
              <a:t>——</a:t>
            </a:r>
            <a:r>
              <a:rPr lang="zh-CN" altLang="en-US" b="1" dirty="0">
                <a:solidFill>
                  <a:srgbClr val="006196"/>
                </a:solidFill>
                <a:latin typeface="KaiTi" panose="02010609060101010101" pitchFamily="49" charset="-122"/>
                <a:ea typeface="KaiTi" panose="02010609060101010101" pitchFamily="49" charset="-122"/>
              </a:rPr>
              <a:t>实验结果</a:t>
            </a:r>
          </a:p>
          <a:p>
            <a:pPr eaLnBrk="1" hangingPunct="1">
              <a:lnSpc>
                <a:spcPct val="100000"/>
              </a:lnSpc>
              <a:spcBef>
                <a:spcPct val="0"/>
              </a:spcBef>
              <a:buSzTx/>
              <a:buFontTx/>
              <a:buNone/>
            </a:pPr>
            <a:endParaRPr lang="en-US" altLang="zh-CN" sz="2400" b="1" dirty="0">
              <a:solidFill>
                <a:srgbClr val="006196"/>
              </a:solidFill>
              <a:latin typeface="微软雅黑" charset="0"/>
              <a:ea typeface="微软雅黑" charset="0"/>
            </a:endParaRPr>
          </a:p>
        </p:txBody>
      </p:sp>
      <p:sp>
        <p:nvSpPr>
          <p:cNvPr id="5" name="文本框 4">
            <a:extLst>
              <a:ext uri="{FF2B5EF4-FFF2-40B4-BE49-F238E27FC236}">
                <a16:creationId xmlns:a16="http://schemas.microsoft.com/office/drawing/2014/main" id="{6A4A7131-C5F3-3B4D-B040-685E61166105}"/>
              </a:ext>
            </a:extLst>
          </p:cNvPr>
          <p:cNvSpPr txBox="1"/>
          <p:nvPr/>
        </p:nvSpPr>
        <p:spPr>
          <a:xfrm>
            <a:off x="683568" y="1628800"/>
            <a:ext cx="8280920" cy="1312860"/>
          </a:xfrm>
          <a:prstGeom prst="rect">
            <a:avLst/>
          </a:prstGeom>
          <a:noFill/>
        </p:spPr>
        <p:txBody>
          <a:bodyPr wrap="square" lIns="0" tIns="0" rIns="0" bIns="0" rtlCol="0">
            <a:spAutoFit/>
          </a:bodyPr>
          <a:lstStyle/>
          <a:p>
            <a:pPr indent="457200">
              <a:lnSpc>
                <a:spcPct val="150000"/>
              </a:lnSpc>
            </a:pPr>
            <a:r>
              <a:rPr lang="zh-CN" altLang="en-US" sz="2000" dirty="0">
                <a:solidFill>
                  <a:srgbClr val="477AB1"/>
                </a:solidFill>
                <a:latin typeface="KaiTi" panose="02010609060101010101" pitchFamily="49" charset="-122"/>
                <a:ea typeface="KaiTi" panose="02010609060101010101" pitchFamily="49" charset="-122"/>
                <a:sym typeface="+mn-ea"/>
              </a:rPr>
              <a:t>为了验证提出算法的可行性，我们设计了两个对照实验，实验一用原始训练集训 练模型，用验证集验证模型。实验二，将原始验证集划分成两部分，一部分用于训 练模型，另一部分用于验证模型，实验结果如下；</a:t>
            </a:r>
          </a:p>
        </p:txBody>
      </p:sp>
      <p:graphicFrame>
        <p:nvGraphicFramePr>
          <p:cNvPr id="2" name="表格 1">
            <a:extLst>
              <a:ext uri="{FF2B5EF4-FFF2-40B4-BE49-F238E27FC236}">
                <a16:creationId xmlns:a16="http://schemas.microsoft.com/office/drawing/2014/main" id="{A31B972E-78D0-3249-8F68-1E8EE19E4398}"/>
              </a:ext>
            </a:extLst>
          </p:cNvPr>
          <p:cNvGraphicFramePr>
            <a:graphicFrameLocks noGrp="1"/>
          </p:cNvGraphicFramePr>
          <p:nvPr>
            <p:extLst>
              <p:ext uri="{D42A27DB-BD31-4B8C-83A1-F6EECF244321}">
                <p14:modId xmlns:p14="http://schemas.microsoft.com/office/powerpoint/2010/main" val="3152692785"/>
              </p:ext>
            </p:extLst>
          </p:nvPr>
        </p:nvGraphicFramePr>
        <p:xfrm>
          <a:off x="899592" y="3359888"/>
          <a:ext cx="7485041" cy="1645920"/>
        </p:xfrm>
        <a:graphic>
          <a:graphicData uri="http://schemas.openxmlformats.org/drawingml/2006/table">
            <a:tbl>
              <a:tblPr firstRow="1" bandRow="1">
                <a:tableStyleId>{5C22544A-7EE6-4342-B048-85BDC9FD1C3A}</a:tableStyleId>
              </a:tblPr>
              <a:tblGrid>
                <a:gridCol w="1882625">
                  <a:extLst>
                    <a:ext uri="{9D8B030D-6E8A-4147-A177-3AD203B41FA5}">
                      <a16:colId xmlns:a16="http://schemas.microsoft.com/office/drawing/2014/main" val="529904380"/>
                    </a:ext>
                  </a:extLst>
                </a:gridCol>
                <a:gridCol w="1271800">
                  <a:extLst>
                    <a:ext uri="{9D8B030D-6E8A-4147-A177-3AD203B41FA5}">
                      <a16:colId xmlns:a16="http://schemas.microsoft.com/office/drawing/2014/main" val="3705179045"/>
                    </a:ext>
                  </a:extLst>
                </a:gridCol>
                <a:gridCol w="1256030">
                  <a:extLst>
                    <a:ext uri="{9D8B030D-6E8A-4147-A177-3AD203B41FA5}">
                      <a16:colId xmlns:a16="http://schemas.microsoft.com/office/drawing/2014/main" val="1460112829"/>
                    </a:ext>
                  </a:extLst>
                </a:gridCol>
                <a:gridCol w="1562418">
                  <a:extLst>
                    <a:ext uri="{9D8B030D-6E8A-4147-A177-3AD203B41FA5}">
                      <a16:colId xmlns:a16="http://schemas.microsoft.com/office/drawing/2014/main" val="2250424832"/>
                    </a:ext>
                  </a:extLst>
                </a:gridCol>
                <a:gridCol w="1512168">
                  <a:extLst>
                    <a:ext uri="{9D8B030D-6E8A-4147-A177-3AD203B41FA5}">
                      <a16:colId xmlns:a16="http://schemas.microsoft.com/office/drawing/2014/main" val="3847247375"/>
                    </a:ext>
                  </a:extLst>
                </a:gridCol>
              </a:tblGrid>
              <a:tr h="226824">
                <a:tc>
                  <a:txBody>
                    <a:bodyPr/>
                    <a:lstStyle/>
                    <a:p>
                      <a:r>
                        <a:rPr lang="zh-CN" altLang="en-US" sz="2400" dirty="0">
                          <a:latin typeface="KaiTi" panose="02010609060101010101" pitchFamily="49" charset="-122"/>
                          <a:ea typeface="KaiTi" panose="02010609060101010101" pitchFamily="49" charset="-122"/>
                        </a:rPr>
                        <a:t>实验算法</a:t>
                      </a:r>
                      <a:endParaRPr lang="en-US" altLang="zh-CN" sz="2400" dirty="0">
                        <a:latin typeface="KaiTi" panose="02010609060101010101" pitchFamily="49" charset="-122"/>
                        <a:ea typeface="KaiTi" panose="02010609060101010101" pitchFamily="49" charset="-122"/>
                      </a:endParaRPr>
                    </a:p>
                    <a:p>
                      <a:endParaRPr lang="zh-CN" altLang="en-US" sz="2400" dirty="0">
                        <a:latin typeface="KaiTi" panose="02010609060101010101" pitchFamily="49" charset="-122"/>
                        <a:ea typeface="KaiTi" panose="02010609060101010101" pitchFamily="49" charset="-122"/>
                      </a:endParaRPr>
                    </a:p>
                  </a:txBody>
                  <a:tcPr/>
                </a:tc>
                <a:tc>
                  <a:txBody>
                    <a:bodyPr/>
                    <a:lstStyle/>
                    <a:p>
                      <a:r>
                        <a:rPr lang="zh-CN" altLang="en-US" sz="2400" dirty="0">
                          <a:latin typeface="KaiTi" panose="02010609060101010101" pitchFamily="49" charset="-122"/>
                          <a:ea typeface="KaiTi" panose="02010609060101010101" pitchFamily="49" charset="-122"/>
                        </a:rPr>
                        <a:t>有时差</a:t>
                      </a:r>
                    </a:p>
                  </a:txBody>
                  <a:tcPr/>
                </a:tc>
                <a:tc>
                  <a:txBody>
                    <a:bodyPr/>
                    <a:lstStyle/>
                    <a:p>
                      <a:r>
                        <a:rPr lang="zh-CN" altLang="en-US" sz="2400" dirty="0">
                          <a:latin typeface="KaiTi" panose="02010609060101010101" pitchFamily="49" charset="-122"/>
                          <a:ea typeface="KaiTi" panose="02010609060101010101" pitchFamily="49" charset="-122"/>
                        </a:rPr>
                        <a:t>无时差</a:t>
                      </a:r>
                    </a:p>
                  </a:txBody>
                  <a:tcPr/>
                </a:tc>
                <a:tc>
                  <a:txBody>
                    <a:bodyPr/>
                    <a:lstStyle/>
                    <a:p>
                      <a:r>
                        <a:rPr lang="zh-CN" altLang="en-US" sz="2400" dirty="0">
                          <a:solidFill>
                            <a:srgbClr val="FF0000"/>
                          </a:solidFill>
                          <a:latin typeface="KaiTi" panose="02010609060101010101" pitchFamily="49" charset="-122"/>
                          <a:ea typeface="KaiTi" panose="02010609060101010101" pitchFamily="49" charset="-122"/>
                        </a:rPr>
                        <a:t>特征迁移</a:t>
                      </a:r>
                    </a:p>
                  </a:txBody>
                  <a:tcPr/>
                </a:tc>
                <a:tc>
                  <a:txBody>
                    <a:bodyPr/>
                    <a:lstStyle/>
                    <a:p>
                      <a:pPr algn="l"/>
                      <a:r>
                        <a:rPr lang="zh-CN" altLang="en-US" sz="2400" dirty="0">
                          <a:solidFill>
                            <a:srgbClr val="FF0000"/>
                          </a:solidFill>
                          <a:latin typeface="KaiTi" panose="02010609060101010101" pitchFamily="49" charset="-122"/>
                          <a:ea typeface="KaiTi" panose="02010609060101010101" pitchFamily="49" charset="-122"/>
                        </a:rPr>
                        <a:t>样本迁移</a:t>
                      </a:r>
                    </a:p>
                  </a:txBody>
                  <a:tcPr/>
                </a:tc>
                <a:extLst>
                  <a:ext uri="{0D108BD9-81ED-4DB2-BD59-A6C34878D82A}">
                    <a16:rowId xmlns:a16="http://schemas.microsoft.com/office/drawing/2014/main" val="3201130516"/>
                  </a:ext>
                </a:extLst>
              </a:tr>
              <a:tr h="370840">
                <a:tc>
                  <a:txBody>
                    <a:bodyPr/>
                    <a:lstStyle/>
                    <a:p>
                      <a:r>
                        <a:rPr lang="zh-CN" altLang="en-US" sz="2400" dirty="0">
                          <a:latin typeface="KaiTi" panose="02010609060101010101" pitchFamily="49" charset="-122"/>
                          <a:ea typeface="KaiTi" panose="02010609060101010101" pitchFamily="49" charset="-122"/>
                        </a:rPr>
                        <a:t>定位准确率</a:t>
                      </a:r>
                      <a:endParaRPr lang="en-US" altLang="zh-CN" sz="2400" dirty="0">
                        <a:latin typeface="KaiTi" panose="02010609060101010101" pitchFamily="49" charset="-122"/>
                        <a:ea typeface="KaiTi" panose="02010609060101010101" pitchFamily="49" charset="-122"/>
                      </a:endParaRPr>
                    </a:p>
                    <a:p>
                      <a:endParaRPr lang="zh-CN" altLang="en-US" sz="2400" dirty="0">
                        <a:latin typeface="KaiTi" panose="02010609060101010101" pitchFamily="49" charset="-122"/>
                        <a:ea typeface="KaiTi" panose="02010609060101010101" pitchFamily="49" charset="-122"/>
                      </a:endParaRPr>
                    </a:p>
                  </a:txBody>
                  <a:tcPr/>
                </a:tc>
                <a:tc>
                  <a:txBody>
                    <a:bodyPr/>
                    <a:lstStyle/>
                    <a:p>
                      <a:pPr algn="ctr"/>
                      <a:r>
                        <a:rPr lang="en-US" altLang="zh-CN" sz="2400" dirty="0"/>
                        <a:t>74%</a:t>
                      </a:r>
                      <a:endParaRPr lang="zh-CN" altLang="en-US" sz="2400" dirty="0">
                        <a:latin typeface="KaiTi" panose="02010609060101010101" pitchFamily="49" charset="-122"/>
                        <a:ea typeface="KaiTi" panose="02010609060101010101" pitchFamily="49" charset="-122"/>
                      </a:endParaRPr>
                    </a:p>
                  </a:txBody>
                  <a:tcPr/>
                </a:tc>
                <a:tc>
                  <a:txBody>
                    <a:bodyPr/>
                    <a:lstStyle/>
                    <a:p>
                      <a:pPr algn="ctr"/>
                      <a:r>
                        <a:rPr lang="en-US" altLang="zh-CN" sz="2400" dirty="0"/>
                        <a:t>78%</a:t>
                      </a:r>
                      <a:endParaRPr lang="zh-CN" altLang="en-US" sz="2400" dirty="0">
                        <a:latin typeface="KaiTi" panose="02010609060101010101" pitchFamily="49" charset="-122"/>
                        <a:ea typeface="KaiTi" panose="02010609060101010101" pitchFamily="49" charset="-122"/>
                      </a:endParaRPr>
                    </a:p>
                  </a:txBody>
                  <a:tcPr/>
                </a:tc>
                <a:tc>
                  <a:txBody>
                    <a:bodyPr/>
                    <a:lstStyle/>
                    <a:p>
                      <a:pPr algn="ctr"/>
                      <a:r>
                        <a:rPr lang="en-US" altLang="zh-CN" sz="2400" dirty="0"/>
                        <a:t>82%</a:t>
                      </a:r>
                      <a:endParaRPr lang="zh-CN" altLang="en-US" sz="2400" dirty="0">
                        <a:latin typeface="KaiTi" panose="02010609060101010101" pitchFamily="49" charset="-122"/>
                        <a:ea typeface="KaiTi" panose="02010609060101010101" pitchFamily="49" charset="-122"/>
                      </a:endParaRPr>
                    </a:p>
                  </a:txBody>
                  <a:tcPr/>
                </a:tc>
                <a:tc>
                  <a:txBody>
                    <a:bodyPr/>
                    <a:lstStyle/>
                    <a:p>
                      <a:pPr algn="ctr"/>
                      <a:r>
                        <a:rPr lang="en-US" altLang="zh-CN" sz="2400" dirty="0"/>
                        <a:t>90%</a:t>
                      </a:r>
                      <a:endParaRPr lang="zh-CN" altLang="en-US" sz="2400" dirty="0">
                        <a:latin typeface="KaiTi" panose="02010609060101010101" pitchFamily="49" charset="-122"/>
                        <a:ea typeface="KaiTi" panose="02010609060101010101" pitchFamily="49" charset="-122"/>
                      </a:endParaRPr>
                    </a:p>
                  </a:txBody>
                  <a:tcPr/>
                </a:tc>
                <a:extLst>
                  <a:ext uri="{0D108BD9-81ED-4DB2-BD59-A6C34878D82A}">
                    <a16:rowId xmlns:a16="http://schemas.microsoft.com/office/drawing/2014/main" val="3159391460"/>
                  </a:ext>
                </a:extLst>
              </a:tr>
            </a:tbl>
          </a:graphicData>
        </a:graphic>
      </p:graphicFrame>
    </p:spTree>
    <p:custDataLst>
      <p:tags r:id="rId1"/>
    </p:custDataLst>
    <p:extLst>
      <p:ext uri="{BB962C8B-B14F-4D97-AF65-F5344CB8AC3E}">
        <p14:creationId xmlns:p14="http://schemas.microsoft.com/office/powerpoint/2010/main" val="3892244396"/>
      </p:ext>
    </p:extLst>
  </p:cSld>
  <p:clrMapOvr>
    <a:masterClrMapping/>
  </p:clrMapOvr>
  <mc:AlternateContent xmlns:mc="http://schemas.openxmlformats.org/markup-compatibility/2006" xmlns:p14="http://schemas.microsoft.com/office/powerpoint/2010/main">
    <mc:Choice Requires="p14">
      <p:transition spd="slow" p14:dur="2000" advTm="21883"/>
    </mc:Choice>
    <mc:Fallback xmlns="">
      <p:transition spd="slow" advTm="218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等腰三角形 5"/>
          <p:cNvSpPr>
            <a:spLocks noChangeArrowheads="1"/>
          </p:cNvSpPr>
          <p:nvPr/>
        </p:nvSpPr>
        <p:spPr bwMode="auto">
          <a:xfrm>
            <a:off x="431800" y="2298700"/>
            <a:ext cx="1895475" cy="1419225"/>
          </a:xfrm>
          <a:prstGeom prst="triangle">
            <a:avLst>
              <a:gd name="adj" fmla="val 50000"/>
            </a:avLst>
          </a:prstGeom>
          <a:solidFill>
            <a:srgbClr val="0081C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144000" anchor="ctr"/>
          <a:lstStyle>
            <a:lvl1pPr>
              <a:lnSpc>
                <a:spcPct val="110000"/>
              </a:lnSpc>
              <a:spcBef>
                <a:spcPct val="20000"/>
              </a:spcBef>
              <a:buSzPct val="120000"/>
              <a:buBlip>
                <a:blip r:embed="rId3"/>
              </a:buBlip>
              <a:defRPr sz="2800">
                <a:solidFill>
                  <a:srgbClr val="133984"/>
                </a:solidFill>
                <a:latin typeface="Arial" charset="0"/>
                <a:ea typeface="黑体" charset="0"/>
              </a:defRPr>
            </a:lvl1pPr>
            <a:lvl2pPr marL="742950" indent="-285750">
              <a:lnSpc>
                <a:spcPct val="110000"/>
              </a:lnSpc>
              <a:spcBef>
                <a:spcPct val="20000"/>
              </a:spcBef>
              <a:buClr>
                <a:srgbClr val="000066"/>
              </a:buClr>
              <a:buChar char="•"/>
              <a:defRPr sz="2400">
                <a:solidFill>
                  <a:srgbClr val="133984"/>
                </a:solidFill>
                <a:latin typeface="Arial" charset="0"/>
                <a:ea typeface="黑体" charset="0"/>
              </a:defRPr>
            </a:lvl2pPr>
            <a:lvl3pPr marL="1143000" indent="-228600">
              <a:spcBef>
                <a:spcPct val="20000"/>
              </a:spcBef>
              <a:buChar char="•"/>
              <a:defRPr sz="2400">
                <a:solidFill>
                  <a:schemeClr val="tx1"/>
                </a:solidFill>
                <a:latin typeface="Arial" charset="0"/>
                <a:ea typeface="黑体" charset="0"/>
              </a:defRPr>
            </a:lvl3pPr>
            <a:lvl4pPr marL="1600200" indent="-228600">
              <a:spcBef>
                <a:spcPct val="20000"/>
              </a:spcBef>
              <a:buChar char="–"/>
              <a:defRPr sz="2000">
                <a:solidFill>
                  <a:schemeClr val="tx1"/>
                </a:solidFill>
                <a:latin typeface="Arial" charset="0"/>
                <a:ea typeface="黑体" charset="0"/>
              </a:defRPr>
            </a:lvl4pPr>
            <a:lvl5pPr marL="2057400" indent="-228600">
              <a:spcBef>
                <a:spcPct val="20000"/>
              </a:spcBef>
              <a:buChar char="»"/>
              <a:defRPr sz="2000">
                <a:solidFill>
                  <a:schemeClr val="tx1"/>
                </a:solidFill>
                <a:latin typeface="Arial" charset="0"/>
                <a:ea typeface="黑体" charset="0"/>
              </a:defRPr>
            </a:lvl5pPr>
            <a:lvl6pPr marL="2514600" indent="-228600" eaLnBrk="0" fontAlgn="base" hangingPunct="0">
              <a:spcBef>
                <a:spcPct val="20000"/>
              </a:spcBef>
              <a:spcAft>
                <a:spcPct val="0"/>
              </a:spcAft>
              <a:buChar char="»"/>
              <a:defRPr sz="2000">
                <a:solidFill>
                  <a:schemeClr val="tx1"/>
                </a:solidFill>
                <a:latin typeface="Arial" charset="0"/>
                <a:ea typeface="黑体" charset="0"/>
              </a:defRPr>
            </a:lvl6pPr>
            <a:lvl7pPr marL="2971800" indent="-228600" eaLnBrk="0" fontAlgn="base" hangingPunct="0">
              <a:spcBef>
                <a:spcPct val="20000"/>
              </a:spcBef>
              <a:spcAft>
                <a:spcPct val="0"/>
              </a:spcAft>
              <a:buChar char="»"/>
              <a:defRPr sz="2000">
                <a:solidFill>
                  <a:schemeClr val="tx1"/>
                </a:solidFill>
                <a:latin typeface="Arial" charset="0"/>
                <a:ea typeface="黑体" charset="0"/>
              </a:defRPr>
            </a:lvl7pPr>
            <a:lvl8pPr marL="3429000" indent="-228600" eaLnBrk="0" fontAlgn="base" hangingPunct="0">
              <a:spcBef>
                <a:spcPct val="20000"/>
              </a:spcBef>
              <a:spcAft>
                <a:spcPct val="0"/>
              </a:spcAft>
              <a:buChar char="»"/>
              <a:defRPr sz="2000">
                <a:solidFill>
                  <a:schemeClr val="tx1"/>
                </a:solidFill>
                <a:latin typeface="Arial" charset="0"/>
                <a:ea typeface="黑体" charset="0"/>
              </a:defRPr>
            </a:lvl8pPr>
            <a:lvl9pPr marL="3886200" indent="-228600" eaLnBrk="0" fontAlgn="base" hangingPunct="0">
              <a:spcBef>
                <a:spcPct val="20000"/>
              </a:spcBef>
              <a:spcAft>
                <a:spcPct val="0"/>
              </a:spcAft>
              <a:buChar char="»"/>
              <a:defRPr sz="2000">
                <a:solidFill>
                  <a:schemeClr val="tx1"/>
                </a:solidFill>
                <a:latin typeface="Arial" charset="0"/>
                <a:ea typeface="黑体" charset="0"/>
              </a:defRPr>
            </a:lvl9pPr>
          </a:lstStyle>
          <a:p>
            <a:pPr algn="ctr" eaLnBrk="1" hangingPunct="1">
              <a:lnSpc>
                <a:spcPct val="100000"/>
              </a:lnSpc>
              <a:spcBef>
                <a:spcPct val="0"/>
              </a:spcBef>
              <a:buSzTx/>
              <a:buFontTx/>
              <a:buNone/>
            </a:pPr>
            <a:r>
              <a:rPr lang="en-US" altLang="zh-CN" sz="4400" dirty="0">
                <a:solidFill>
                  <a:srgbClr val="FFFFFF"/>
                </a:solidFill>
                <a:latin typeface="微软雅黑" charset="0"/>
                <a:ea typeface="微软雅黑" charset="0"/>
              </a:rPr>
              <a:t>5</a:t>
            </a:r>
          </a:p>
        </p:txBody>
      </p:sp>
      <p:sp>
        <p:nvSpPr>
          <p:cNvPr id="12291" name="等腰三角形 6"/>
          <p:cNvSpPr>
            <a:spLocks noChangeArrowheads="1"/>
          </p:cNvSpPr>
          <p:nvPr/>
        </p:nvSpPr>
        <p:spPr bwMode="auto">
          <a:xfrm>
            <a:off x="212725" y="2151063"/>
            <a:ext cx="2333625" cy="1743075"/>
          </a:xfrm>
          <a:prstGeom prst="triangle">
            <a:avLst>
              <a:gd name="adj" fmla="val 50000"/>
            </a:avLst>
          </a:prstGeom>
          <a:noFill/>
          <a:ln w="12700">
            <a:solidFill>
              <a:srgbClr val="0099EE"/>
            </a:solidFill>
            <a:prstDash val="lgDashDotDot"/>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110000"/>
              </a:lnSpc>
              <a:spcBef>
                <a:spcPct val="20000"/>
              </a:spcBef>
              <a:buSzPct val="120000"/>
              <a:buBlip>
                <a:blip r:embed="rId3"/>
              </a:buBlip>
              <a:defRPr sz="2800">
                <a:solidFill>
                  <a:srgbClr val="133984"/>
                </a:solidFill>
                <a:latin typeface="Arial" charset="0"/>
                <a:ea typeface="黑体" charset="0"/>
              </a:defRPr>
            </a:lvl1pPr>
            <a:lvl2pPr marL="742950" indent="-285750">
              <a:lnSpc>
                <a:spcPct val="110000"/>
              </a:lnSpc>
              <a:spcBef>
                <a:spcPct val="20000"/>
              </a:spcBef>
              <a:buClr>
                <a:srgbClr val="000066"/>
              </a:buClr>
              <a:buChar char="•"/>
              <a:defRPr sz="2400">
                <a:solidFill>
                  <a:srgbClr val="133984"/>
                </a:solidFill>
                <a:latin typeface="Arial" charset="0"/>
                <a:ea typeface="黑体" charset="0"/>
              </a:defRPr>
            </a:lvl2pPr>
            <a:lvl3pPr marL="1143000" indent="-228600">
              <a:spcBef>
                <a:spcPct val="20000"/>
              </a:spcBef>
              <a:buChar char="•"/>
              <a:defRPr sz="2400">
                <a:solidFill>
                  <a:schemeClr val="tx1"/>
                </a:solidFill>
                <a:latin typeface="Arial" charset="0"/>
                <a:ea typeface="黑体" charset="0"/>
              </a:defRPr>
            </a:lvl3pPr>
            <a:lvl4pPr marL="1600200" indent="-228600">
              <a:spcBef>
                <a:spcPct val="20000"/>
              </a:spcBef>
              <a:buChar char="–"/>
              <a:defRPr sz="2000">
                <a:solidFill>
                  <a:schemeClr val="tx1"/>
                </a:solidFill>
                <a:latin typeface="Arial" charset="0"/>
                <a:ea typeface="黑体" charset="0"/>
              </a:defRPr>
            </a:lvl4pPr>
            <a:lvl5pPr marL="2057400" indent="-228600">
              <a:spcBef>
                <a:spcPct val="20000"/>
              </a:spcBef>
              <a:buChar char="»"/>
              <a:defRPr sz="2000">
                <a:solidFill>
                  <a:schemeClr val="tx1"/>
                </a:solidFill>
                <a:latin typeface="Arial" charset="0"/>
                <a:ea typeface="黑体" charset="0"/>
              </a:defRPr>
            </a:lvl5pPr>
            <a:lvl6pPr marL="2514600" indent="-228600" eaLnBrk="0" fontAlgn="base" hangingPunct="0">
              <a:spcBef>
                <a:spcPct val="20000"/>
              </a:spcBef>
              <a:spcAft>
                <a:spcPct val="0"/>
              </a:spcAft>
              <a:buChar char="»"/>
              <a:defRPr sz="2000">
                <a:solidFill>
                  <a:schemeClr val="tx1"/>
                </a:solidFill>
                <a:latin typeface="Arial" charset="0"/>
                <a:ea typeface="黑体" charset="0"/>
              </a:defRPr>
            </a:lvl6pPr>
            <a:lvl7pPr marL="2971800" indent="-228600" eaLnBrk="0" fontAlgn="base" hangingPunct="0">
              <a:spcBef>
                <a:spcPct val="20000"/>
              </a:spcBef>
              <a:spcAft>
                <a:spcPct val="0"/>
              </a:spcAft>
              <a:buChar char="»"/>
              <a:defRPr sz="2000">
                <a:solidFill>
                  <a:schemeClr val="tx1"/>
                </a:solidFill>
                <a:latin typeface="Arial" charset="0"/>
                <a:ea typeface="黑体" charset="0"/>
              </a:defRPr>
            </a:lvl7pPr>
            <a:lvl8pPr marL="3429000" indent="-228600" eaLnBrk="0" fontAlgn="base" hangingPunct="0">
              <a:spcBef>
                <a:spcPct val="20000"/>
              </a:spcBef>
              <a:spcAft>
                <a:spcPct val="0"/>
              </a:spcAft>
              <a:buChar char="»"/>
              <a:defRPr sz="2000">
                <a:solidFill>
                  <a:schemeClr val="tx1"/>
                </a:solidFill>
                <a:latin typeface="Arial" charset="0"/>
                <a:ea typeface="黑体" charset="0"/>
              </a:defRPr>
            </a:lvl8pPr>
            <a:lvl9pPr marL="3886200" indent="-228600" eaLnBrk="0" fontAlgn="base" hangingPunct="0">
              <a:spcBef>
                <a:spcPct val="20000"/>
              </a:spcBef>
              <a:spcAft>
                <a:spcPct val="0"/>
              </a:spcAft>
              <a:buChar char="»"/>
              <a:defRPr sz="2000">
                <a:solidFill>
                  <a:schemeClr val="tx1"/>
                </a:solidFill>
                <a:latin typeface="Arial" charset="0"/>
                <a:ea typeface="黑体" charset="0"/>
              </a:defRPr>
            </a:lvl9pPr>
          </a:lstStyle>
          <a:p>
            <a:pPr algn="ctr" eaLnBrk="1" hangingPunct="1">
              <a:lnSpc>
                <a:spcPct val="100000"/>
              </a:lnSpc>
              <a:spcBef>
                <a:spcPct val="0"/>
              </a:spcBef>
              <a:buSzTx/>
              <a:buFontTx/>
              <a:buNone/>
            </a:pPr>
            <a:endParaRPr lang="zh-CN" altLang="en-US" sz="1800">
              <a:solidFill>
                <a:srgbClr val="FFFFFF"/>
              </a:solidFill>
              <a:ea typeface="宋体" charset="0"/>
            </a:endParaRPr>
          </a:p>
        </p:txBody>
      </p:sp>
      <p:sp>
        <p:nvSpPr>
          <p:cNvPr id="12292" name="文本框 11"/>
          <p:cNvSpPr txBox="1">
            <a:spLocks noChangeArrowheads="1"/>
          </p:cNvSpPr>
          <p:nvPr/>
        </p:nvSpPr>
        <p:spPr bwMode="auto">
          <a:xfrm>
            <a:off x="2327275" y="2947988"/>
            <a:ext cx="681672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10000"/>
              </a:lnSpc>
              <a:spcBef>
                <a:spcPct val="20000"/>
              </a:spcBef>
              <a:buSzPct val="120000"/>
              <a:buBlip>
                <a:blip r:embed="rId3"/>
              </a:buBlip>
              <a:defRPr sz="2800">
                <a:solidFill>
                  <a:srgbClr val="133984"/>
                </a:solidFill>
                <a:latin typeface="Arial" charset="0"/>
                <a:ea typeface="黑体" charset="0"/>
              </a:defRPr>
            </a:lvl1pPr>
            <a:lvl2pPr marL="742950" indent="-285750">
              <a:lnSpc>
                <a:spcPct val="110000"/>
              </a:lnSpc>
              <a:spcBef>
                <a:spcPct val="20000"/>
              </a:spcBef>
              <a:buClr>
                <a:srgbClr val="000066"/>
              </a:buClr>
              <a:buChar char="•"/>
              <a:defRPr sz="2400">
                <a:solidFill>
                  <a:srgbClr val="133984"/>
                </a:solidFill>
                <a:latin typeface="Arial" charset="0"/>
                <a:ea typeface="黑体" charset="0"/>
              </a:defRPr>
            </a:lvl2pPr>
            <a:lvl3pPr marL="1143000" indent="-228600">
              <a:spcBef>
                <a:spcPct val="20000"/>
              </a:spcBef>
              <a:buChar char="•"/>
              <a:defRPr sz="2400">
                <a:solidFill>
                  <a:schemeClr val="tx1"/>
                </a:solidFill>
                <a:latin typeface="Arial" charset="0"/>
                <a:ea typeface="黑体" charset="0"/>
              </a:defRPr>
            </a:lvl3pPr>
            <a:lvl4pPr marL="1600200" indent="-228600">
              <a:spcBef>
                <a:spcPct val="20000"/>
              </a:spcBef>
              <a:buChar char="–"/>
              <a:defRPr sz="2000">
                <a:solidFill>
                  <a:schemeClr val="tx1"/>
                </a:solidFill>
                <a:latin typeface="Arial" charset="0"/>
                <a:ea typeface="黑体" charset="0"/>
              </a:defRPr>
            </a:lvl4pPr>
            <a:lvl5pPr marL="2057400" indent="-228600">
              <a:spcBef>
                <a:spcPct val="20000"/>
              </a:spcBef>
              <a:buChar char="»"/>
              <a:defRPr sz="2000">
                <a:solidFill>
                  <a:schemeClr val="tx1"/>
                </a:solidFill>
                <a:latin typeface="Arial" charset="0"/>
                <a:ea typeface="黑体" charset="0"/>
              </a:defRPr>
            </a:lvl5pPr>
            <a:lvl6pPr marL="2514600" indent="-228600" eaLnBrk="0" fontAlgn="base" hangingPunct="0">
              <a:spcBef>
                <a:spcPct val="20000"/>
              </a:spcBef>
              <a:spcAft>
                <a:spcPct val="0"/>
              </a:spcAft>
              <a:buChar char="»"/>
              <a:defRPr sz="2000">
                <a:solidFill>
                  <a:schemeClr val="tx1"/>
                </a:solidFill>
                <a:latin typeface="Arial" charset="0"/>
                <a:ea typeface="黑体" charset="0"/>
              </a:defRPr>
            </a:lvl6pPr>
            <a:lvl7pPr marL="2971800" indent="-228600" eaLnBrk="0" fontAlgn="base" hangingPunct="0">
              <a:spcBef>
                <a:spcPct val="20000"/>
              </a:spcBef>
              <a:spcAft>
                <a:spcPct val="0"/>
              </a:spcAft>
              <a:buChar char="»"/>
              <a:defRPr sz="2000">
                <a:solidFill>
                  <a:schemeClr val="tx1"/>
                </a:solidFill>
                <a:latin typeface="Arial" charset="0"/>
                <a:ea typeface="黑体" charset="0"/>
              </a:defRPr>
            </a:lvl7pPr>
            <a:lvl8pPr marL="3429000" indent="-228600" eaLnBrk="0" fontAlgn="base" hangingPunct="0">
              <a:spcBef>
                <a:spcPct val="20000"/>
              </a:spcBef>
              <a:spcAft>
                <a:spcPct val="0"/>
              </a:spcAft>
              <a:buChar char="»"/>
              <a:defRPr sz="2000">
                <a:solidFill>
                  <a:schemeClr val="tx1"/>
                </a:solidFill>
                <a:latin typeface="Arial" charset="0"/>
                <a:ea typeface="黑体" charset="0"/>
              </a:defRPr>
            </a:lvl8pPr>
            <a:lvl9pPr marL="3886200" indent="-228600" eaLnBrk="0" fontAlgn="base" hangingPunct="0">
              <a:spcBef>
                <a:spcPct val="20000"/>
              </a:spcBef>
              <a:spcAft>
                <a:spcPct val="0"/>
              </a:spcAft>
              <a:buChar char="»"/>
              <a:defRPr sz="2000">
                <a:solidFill>
                  <a:schemeClr val="tx1"/>
                </a:solidFill>
                <a:latin typeface="Arial" charset="0"/>
                <a:ea typeface="黑体" charset="0"/>
              </a:defRPr>
            </a:lvl9pPr>
          </a:lstStyle>
          <a:p>
            <a:pPr algn="ctr" eaLnBrk="1" hangingPunct="1">
              <a:lnSpc>
                <a:spcPct val="100000"/>
              </a:lnSpc>
              <a:spcBef>
                <a:spcPct val="0"/>
              </a:spcBef>
              <a:buSzTx/>
              <a:buFontTx/>
              <a:buNone/>
            </a:pPr>
            <a:r>
              <a:rPr lang="zh-CN" altLang="en-US" sz="3200" b="1" dirty="0">
                <a:solidFill>
                  <a:srgbClr val="006196"/>
                </a:solidFill>
                <a:latin typeface="KaiTi" panose="02010609060101010101" pitchFamily="49" charset="-122"/>
                <a:ea typeface="KaiTi" panose="02010609060101010101" pitchFamily="49" charset="-122"/>
              </a:rPr>
              <a:t>研究总结</a:t>
            </a:r>
            <a:endParaRPr lang="zh-CN" altLang="en-US" b="1" dirty="0">
              <a:solidFill>
                <a:srgbClr val="006196"/>
              </a:solidFill>
              <a:latin typeface="KaiTi" panose="02010609060101010101" pitchFamily="49" charset="-122"/>
              <a:ea typeface="KaiTi" panose="02010609060101010101" pitchFamily="49" charset="-122"/>
            </a:endParaRPr>
          </a:p>
        </p:txBody>
      </p:sp>
    </p:spTree>
    <p:custDataLst>
      <p:tags r:id="rId1"/>
    </p:custDataLst>
    <p:extLst>
      <p:ext uri="{BB962C8B-B14F-4D97-AF65-F5344CB8AC3E}">
        <p14:creationId xmlns:p14="http://schemas.microsoft.com/office/powerpoint/2010/main" val="831893535"/>
      </p:ext>
    </p:extLst>
  </p:cSld>
  <p:clrMapOvr>
    <a:masterClrMapping/>
  </p:clrMapOvr>
  <mc:AlternateContent xmlns:mc="http://schemas.openxmlformats.org/markup-compatibility/2006" xmlns:p14="http://schemas.microsoft.com/office/powerpoint/2010/main">
    <mc:Choice Requires="p14">
      <p:transition spd="slow" p14:dur="2000" advTm="2058"/>
    </mc:Choice>
    <mc:Fallback xmlns="">
      <p:transition spd="slow" advTm="2058"/>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7169"/>
          <p:cNvSpPr>
            <a:spLocks noGrp="1" noChangeArrowheads="1"/>
          </p:cNvSpPr>
          <p:nvPr/>
        </p:nvSpPr>
        <p:spPr bwMode="auto">
          <a:xfrm>
            <a:off x="2439988" y="231775"/>
            <a:ext cx="67056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54000" anchorCtr="1"/>
          <a:lstStyle>
            <a:lvl1pPr>
              <a:lnSpc>
                <a:spcPct val="110000"/>
              </a:lnSpc>
              <a:spcBef>
                <a:spcPct val="20000"/>
              </a:spcBef>
              <a:buSzPct val="120000"/>
              <a:buBlip>
                <a:blip r:embed="rId3"/>
              </a:buBlip>
              <a:defRPr sz="2800">
                <a:solidFill>
                  <a:srgbClr val="133984"/>
                </a:solidFill>
                <a:latin typeface="Arial" charset="0"/>
                <a:ea typeface="黑体" charset="0"/>
              </a:defRPr>
            </a:lvl1pPr>
            <a:lvl2pPr marL="742950" indent="-285750">
              <a:lnSpc>
                <a:spcPct val="110000"/>
              </a:lnSpc>
              <a:spcBef>
                <a:spcPct val="20000"/>
              </a:spcBef>
              <a:buClr>
                <a:srgbClr val="000066"/>
              </a:buClr>
              <a:buChar char="•"/>
              <a:defRPr sz="2400">
                <a:solidFill>
                  <a:srgbClr val="133984"/>
                </a:solidFill>
                <a:latin typeface="Arial" charset="0"/>
                <a:ea typeface="黑体" charset="0"/>
              </a:defRPr>
            </a:lvl2pPr>
            <a:lvl3pPr marL="1143000" indent="-228600">
              <a:spcBef>
                <a:spcPct val="20000"/>
              </a:spcBef>
              <a:buChar char="•"/>
              <a:defRPr sz="2400">
                <a:solidFill>
                  <a:schemeClr val="tx1"/>
                </a:solidFill>
                <a:latin typeface="Arial" charset="0"/>
                <a:ea typeface="黑体" charset="0"/>
              </a:defRPr>
            </a:lvl3pPr>
            <a:lvl4pPr marL="1600200" indent="-228600">
              <a:spcBef>
                <a:spcPct val="20000"/>
              </a:spcBef>
              <a:buChar char="–"/>
              <a:defRPr sz="2000">
                <a:solidFill>
                  <a:schemeClr val="tx1"/>
                </a:solidFill>
                <a:latin typeface="Arial" charset="0"/>
                <a:ea typeface="黑体" charset="0"/>
              </a:defRPr>
            </a:lvl4pPr>
            <a:lvl5pPr marL="2057400" indent="-228600">
              <a:spcBef>
                <a:spcPct val="20000"/>
              </a:spcBef>
              <a:buChar char="»"/>
              <a:defRPr sz="2000">
                <a:solidFill>
                  <a:schemeClr val="tx1"/>
                </a:solidFill>
                <a:latin typeface="Arial" charset="0"/>
                <a:ea typeface="黑体" charset="0"/>
              </a:defRPr>
            </a:lvl5pPr>
            <a:lvl6pPr marL="2514600" indent="-228600" eaLnBrk="0" fontAlgn="base" hangingPunct="0">
              <a:spcBef>
                <a:spcPct val="20000"/>
              </a:spcBef>
              <a:spcAft>
                <a:spcPct val="0"/>
              </a:spcAft>
              <a:buChar char="»"/>
              <a:defRPr sz="2000">
                <a:solidFill>
                  <a:schemeClr val="tx1"/>
                </a:solidFill>
                <a:latin typeface="Arial" charset="0"/>
                <a:ea typeface="黑体" charset="0"/>
              </a:defRPr>
            </a:lvl6pPr>
            <a:lvl7pPr marL="2971800" indent="-228600" eaLnBrk="0" fontAlgn="base" hangingPunct="0">
              <a:spcBef>
                <a:spcPct val="20000"/>
              </a:spcBef>
              <a:spcAft>
                <a:spcPct val="0"/>
              </a:spcAft>
              <a:buChar char="»"/>
              <a:defRPr sz="2000">
                <a:solidFill>
                  <a:schemeClr val="tx1"/>
                </a:solidFill>
                <a:latin typeface="Arial" charset="0"/>
                <a:ea typeface="黑体" charset="0"/>
              </a:defRPr>
            </a:lvl7pPr>
            <a:lvl8pPr marL="3429000" indent="-228600" eaLnBrk="0" fontAlgn="base" hangingPunct="0">
              <a:spcBef>
                <a:spcPct val="20000"/>
              </a:spcBef>
              <a:spcAft>
                <a:spcPct val="0"/>
              </a:spcAft>
              <a:buChar char="»"/>
              <a:defRPr sz="2000">
                <a:solidFill>
                  <a:schemeClr val="tx1"/>
                </a:solidFill>
                <a:latin typeface="Arial" charset="0"/>
                <a:ea typeface="黑体" charset="0"/>
              </a:defRPr>
            </a:lvl8pPr>
            <a:lvl9pPr marL="3886200" indent="-228600" eaLnBrk="0" fontAlgn="base" hangingPunct="0">
              <a:spcBef>
                <a:spcPct val="20000"/>
              </a:spcBef>
              <a:spcAft>
                <a:spcPct val="0"/>
              </a:spcAft>
              <a:buChar char="»"/>
              <a:defRPr sz="2000">
                <a:solidFill>
                  <a:schemeClr val="tx1"/>
                </a:solidFill>
                <a:latin typeface="Arial" charset="0"/>
                <a:ea typeface="黑体" charset="0"/>
              </a:defRPr>
            </a:lvl9pPr>
          </a:lstStyle>
          <a:p>
            <a:pPr eaLnBrk="1" hangingPunct="1">
              <a:lnSpc>
                <a:spcPct val="100000"/>
              </a:lnSpc>
              <a:spcBef>
                <a:spcPct val="0"/>
              </a:spcBef>
              <a:buSzTx/>
              <a:buNone/>
            </a:pPr>
            <a:r>
              <a:rPr lang="zh-CN" altLang="en-US" b="1" dirty="0">
                <a:solidFill>
                  <a:srgbClr val="006196"/>
                </a:solidFill>
                <a:latin typeface="KaiTi" panose="02010609060101010101" pitchFamily="49" charset="-122"/>
                <a:ea typeface="KaiTi" panose="02010609060101010101" pitchFamily="49" charset="-122"/>
              </a:rPr>
              <a:t>研究总结</a:t>
            </a:r>
            <a:endParaRPr lang="en-US" altLang="zh-CN" sz="3200" b="1" dirty="0">
              <a:solidFill>
                <a:srgbClr val="006196"/>
              </a:solidFill>
              <a:latin typeface="微软雅黑" charset="0"/>
              <a:ea typeface="微软雅黑" charset="0"/>
            </a:endParaRPr>
          </a:p>
        </p:txBody>
      </p:sp>
      <p:sp>
        <p:nvSpPr>
          <p:cNvPr id="8" name="文本框 7">
            <a:extLst>
              <a:ext uri="{FF2B5EF4-FFF2-40B4-BE49-F238E27FC236}">
                <a16:creationId xmlns:a16="http://schemas.microsoft.com/office/drawing/2014/main" id="{8058EB5C-0C18-C448-84E5-337972B9F545}"/>
              </a:ext>
            </a:extLst>
          </p:cNvPr>
          <p:cNvSpPr txBox="1"/>
          <p:nvPr/>
        </p:nvSpPr>
        <p:spPr>
          <a:xfrm>
            <a:off x="755576" y="1700808"/>
            <a:ext cx="7848872" cy="2012539"/>
          </a:xfrm>
          <a:prstGeom prst="rect">
            <a:avLst/>
          </a:prstGeom>
          <a:noFill/>
        </p:spPr>
        <p:txBody>
          <a:bodyPr wrap="square" lIns="0" tIns="0" rIns="0" bIns="0" rtlCol="0">
            <a:spAutoFit/>
          </a:bodyPr>
          <a:lstStyle/>
          <a:p>
            <a:pPr marL="285750" indent="-285750">
              <a:lnSpc>
                <a:spcPct val="150000"/>
              </a:lnSpc>
              <a:buFont typeface="Arial" panose="020B0604020202020204" pitchFamily="34" charset="0"/>
              <a:buChar char="•"/>
            </a:pPr>
            <a:r>
              <a:rPr lang="zh-CN" altLang="en-US" dirty="0">
                <a:solidFill>
                  <a:srgbClr val="477AB1"/>
                </a:solidFill>
                <a:latin typeface="KaiTi" panose="02010609060101010101" pitchFamily="49" charset="-122"/>
                <a:ea typeface="KaiTi" panose="02010609060101010101" pitchFamily="49" charset="-122"/>
                <a:sym typeface="+mn-ea"/>
              </a:rPr>
              <a:t>证明了基于机器学习的</a:t>
            </a:r>
            <a:r>
              <a:rPr lang="en-US" altLang="zh-CN" dirty="0">
                <a:solidFill>
                  <a:srgbClr val="477AB1"/>
                </a:solidFill>
                <a:latin typeface="KaiTi" panose="02010609060101010101" pitchFamily="49" charset="-122"/>
                <a:ea typeface="KaiTi" panose="02010609060101010101" pitchFamily="49" charset="-122"/>
                <a:sym typeface="+mn-ea"/>
              </a:rPr>
              <a:t>WI-FI</a:t>
            </a:r>
            <a:r>
              <a:rPr lang="zh-CN" altLang="en-US" dirty="0">
                <a:solidFill>
                  <a:srgbClr val="477AB1"/>
                </a:solidFill>
                <a:latin typeface="KaiTi" panose="02010609060101010101" pitchFamily="49" charset="-122"/>
                <a:ea typeface="KaiTi" panose="02010609060101010101" pitchFamily="49" charset="-122"/>
                <a:sym typeface="+mn-ea"/>
              </a:rPr>
              <a:t>指纹定位的可行性；</a:t>
            </a:r>
          </a:p>
          <a:p>
            <a:pPr marL="285750" indent="-285750">
              <a:lnSpc>
                <a:spcPct val="150000"/>
              </a:lnSpc>
              <a:buFont typeface="Arial" panose="020B0604020202020204" pitchFamily="34" charset="0"/>
              <a:buChar char="•"/>
            </a:pPr>
            <a:r>
              <a:rPr lang="zh-CN" altLang="en-US" dirty="0">
                <a:solidFill>
                  <a:srgbClr val="477AB1"/>
                </a:solidFill>
                <a:latin typeface="KaiTi" panose="02010609060101010101" pitchFamily="49" charset="-122"/>
                <a:ea typeface="KaiTi" panose="02010609060101010101" pitchFamily="49" charset="-122"/>
                <a:sym typeface="+mn-ea"/>
              </a:rPr>
              <a:t>提出基于迁移学习指纹定位算法解决了指纹分布变化导致定位变差的问题。</a:t>
            </a:r>
          </a:p>
          <a:p>
            <a:pPr marL="285750" indent="-285750">
              <a:lnSpc>
                <a:spcPct val="150000"/>
              </a:lnSpc>
              <a:buFont typeface="Arial" panose="020B0604020202020204" pitchFamily="34" charset="0"/>
              <a:buChar char="•"/>
            </a:pPr>
            <a:endParaRPr lang="zh-CN" altLang="en-US" sz="1800" dirty="0">
              <a:solidFill>
                <a:srgbClr val="477AB1"/>
              </a:solidFill>
              <a:latin typeface="KaiTi" panose="02010609060101010101" pitchFamily="49" charset="-122"/>
              <a:ea typeface="KaiTi" panose="02010609060101010101" pitchFamily="49" charset="-122"/>
              <a:sym typeface="+mn-ea"/>
            </a:endParaRPr>
          </a:p>
        </p:txBody>
      </p:sp>
      <p:pic>
        <p:nvPicPr>
          <p:cNvPr id="2" name="图片 1">
            <a:extLst>
              <a:ext uri="{FF2B5EF4-FFF2-40B4-BE49-F238E27FC236}">
                <a16:creationId xmlns:a16="http://schemas.microsoft.com/office/drawing/2014/main" id="{6EEC329B-2F7E-2C4A-B878-AD456CA15AAB}"/>
              </a:ext>
            </a:extLst>
          </p:cNvPr>
          <p:cNvPicPr>
            <a:picLocks noChangeAspect="1"/>
          </p:cNvPicPr>
          <p:nvPr/>
        </p:nvPicPr>
        <p:blipFill>
          <a:blip r:embed="rId4"/>
          <a:stretch>
            <a:fillRect/>
          </a:stretch>
        </p:blipFill>
        <p:spPr>
          <a:xfrm>
            <a:off x="850900" y="3713347"/>
            <a:ext cx="7442200" cy="2527300"/>
          </a:xfrm>
          <a:prstGeom prst="rect">
            <a:avLst/>
          </a:prstGeom>
        </p:spPr>
      </p:pic>
    </p:spTree>
    <p:custDataLst>
      <p:tags r:id="rId1"/>
    </p:custDataLst>
    <p:extLst>
      <p:ext uri="{BB962C8B-B14F-4D97-AF65-F5344CB8AC3E}">
        <p14:creationId xmlns:p14="http://schemas.microsoft.com/office/powerpoint/2010/main" val="2217953082"/>
      </p:ext>
    </p:extLst>
  </p:cSld>
  <p:clrMapOvr>
    <a:masterClrMapping/>
  </p:clrMapOvr>
  <mc:AlternateContent xmlns:mc="http://schemas.openxmlformats.org/markup-compatibility/2006" xmlns:p14="http://schemas.microsoft.com/office/powerpoint/2010/main">
    <mc:Choice Requires="p14">
      <p:transition spd="slow" p14:dur="2000" advTm="19120"/>
    </mc:Choice>
    <mc:Fallback xmlns="">
      <p:transition spd="slow" advTm="191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28673"/>
          <p:cNvSpPr>
            <a:spLocks noGrp="1" noChangeArrowheads="1"/>
          </p:cNvSpPr>
          <p:nvPr>
            <p:ph type="ctrTitle"/>
          </p:nvPr>
        </p:nvSpPr>
        <p:spPr>
          <a:xfrm>
            <a:off x="685800" y="2209800"/>
            <a:ext cx="7772400" cy="1470025"/>
          </a:xfrm>
        </p:spPr>
        <p:txBody>
          <a:bodyPr/>
          <a:lstStyle/>
          <a:p>
            <a:pPr eaLnBrk="1" hangingPunct="1"/>
            <a:r>
              <a:rPr lang="en-US" altLang="zh-CN" sz="7200" dirty="0"/>
              <a:t>Thanks!</a:t>
            </a:r>
            <a:endParaRPr lang="zh-CN" altLang="en-US" sz="7200" dirty="0"/>
          </a:p>
        </p:txBody>
      </p:sp>
    </p:spTree>
  </p:cSld>
  <p:clrMapOvr>
    <a:masterClrMapping/>
  </p:clrMapOvr>
  <mc:AlternateContent xmlns:mc="http://schemas.openxmlformats.org/markup-compatibility/2006" xmlns:p14="http://schemas.microsoft.com/office/powerpoint/2010/main">
    <mc:Choice Requires="p14">
      <p:transition spd="slow" p14:dur="2000" advTm="3385"/>
    </mc:Choice>
    <mc:Fallback xmlns="">
      <p:transition spd="slow" advTm="338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等腰三角形 5"/>
          <p:cNvSpPr>
            <a:spLocks noChangeArrowheads="1"/>
          </p:cNvSpPr>
          <p:nvPr/>
        </p:nvSpPr>
        <p:spPr bwMode="auto">
          <a:xfrm>
            <a:off x="762000" y="2573338"/>
            <a:ext cx="1895475" cy="1419225"/>
          </a:xfrm>
          <a:prstGeom prst="triangle">
            <a:avLst>
              <a:gd name="adj" fmla="val 50000"/>
            </a:avLst>
          </a:prstGeom>
          <a:solidFill>
            <a:srgbClr val="0081C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144000" anchor="ctr"/>
          <a:lstStyle>
            <a:lvl1pPr>
              <a:lnSpc>
                <a:spcPct val="110000"/>
              </a:lnSpc>
              <a:spcBef>
                <a:spcPct val="20000"/>
              </a:spcBef>
              <a:buSzPct val="120000"/>
              <a:buBlip>
                <a:blip r:embed="rId3"/>
              </a:buBlip>
              <a:defRPr sz="2800">
                <a:solidFill>
                  <a:srgbClr val="133984"/>
                </a:solidFill>
                <a:latin typeface="Arial" charset="0"/>
                <a:ea typeface="黑体" charset="0"/>
              </a:defRPr>
            </a:lvl1pPr>
            <a:lvl2pPr marL="742950" indent="-285750">
              <a:lnSpc>
                <a:spcPct val="110000"/>
              </a:lnSpc>
              <a:spcBef>
                <a:spcPct val="20000"/>
              </a:spcBef>
              <a:buClr>
                <a:srgbClr val="000066"/>
              </a:buClr>
              <a:buChar char="•"/>
              <a:defRPr sz="2400">
                <a:solidFill>
                  <a:srgbClr val="133984"/>
                </a:solidFill>
                <a:latin typeface="Arial" charset="0"/>
                <a:ea typeface="黑体" charset="0"/>
              </a:defRPr>
            </a:lvl2pPr>
            <a:lvl3pPr marL="1143000" indent="-228600">
              <a:spcBef>
                <a:spcPct val="20000"/>
              </a:spcBef>
              <a:buChar char="•"/>
              <a:defRPr sz="2400">
                <a:solidFill>
                  <a:schemeClr val="tx1"/>
                </a:solidFill>
                <a:latin typeface="Arial" charset="0"/>
                <a:ea typeface="黑体" charset="0"/>
              </a:defRPr>
            </a:lvl3pPr>
            <a:lvl4pPr marL="1600200" indent="-228600">
              <a:spcBef>
                <a:spcPct val="20000"/>
              </a:spcBef>
              <a:buChar char="–"/>
              <a:defRPr sz="2000">
                <a:solidFill>
                  <a:schemeClr val="tx1"/>
                </a:solidFill>
                <a:latin typeface="Arial" charset="0"/>
                <a:ea typeface="黑体" charset="0"/>
              </a:defRPr>
            </a:lvl4pPr>
            <a:lvl5pPr marL="2057400" indent="-228600">
              <a:spcBef>
                <a:spcPct val="20000"/>
              </a:spcBef>
              <a:buChar char="»"/>
              <a:defRPr sz="2000">
                <a:solidFill>
                  <a:schemeClr val="tx1"/>
                </a:solidFill>
                <a:latin typeface="Arial" charset="0"/>
                <a:ea typeface="黑体" charset="0"/>
              </a:defRPr>
            </a:lvl5pPr>
            <a:lvl6pPr marL="2514600" indent="-228600" eaLnBrk="0" fontAlgn="base" hangingPunct="0">
              <a:spcBef>
                <a:spcPct val="20000"/>
              </a:spcBef>
              <a:spcAft>
                <a:spcPct val="0"/>
              </a:spcAft>
              <a:buChar char="»"/>
              <a:defRPr sz="2000">
                <a:solidFill>
                  <a:schemeClr val="tx1"/>
                </a:solidFill>
                <a:latin typeface="Arial" charset="0"/>
                <a:ea typeface="黑体" charset="0"/>
              </a:defRPr>
            </a:lvl6pPr>
            <a:lvl7pPr marL="2971800" indent="-228600" eaLnBrk="0" fontAlgn="base" hangingPunct="0">
              <a:spcBef>
                <a:spcPct val="20000"/>
              </a:spcBef>
              <a:spcAft>
                <a:spcPct val="0"/>
              </a:spcAft>
              <a:buChar char="»"/>
              <a:defRPr sz="2000">
                <a:solidFill>
                  <a:schemeClr val="tx1"/>
                </a:solidFill>
                <a:latin typeface="Arial" charset="0"/>
                <a:ea typeface="黑体" charset="0"/>
              </a:defRPr>
            </a:lvl7pPr>
            <a:lvl8pPr marL="3429000" indent="-228600" eaLnBrk="0" fontAlgn="base" hangingPunct="0">
              <a:spcBef>
                <a:spcPct val="20000"/>
              </a:spcBef>
              <a:spcAft>
                <a:spcPct val="0"/>
              </a:spcAft>
              <a:buChar char="»"/>
              <a:defRPr sz="2000">
                <a:solidFill>
                  <a:schemeClr val="tx1"/>
                </a:solidFill>
                <a:latin typeface="Arial" charset="0"/>
                <a:ea typeface="黑体" charset="0"/>
              </a:defRPr>
            </a:lvl8pPr>
            <a:lvl9pPr marL="3886200" indent="-228600" eaLnBrk="0" fontAlgn="base" hangingPunct="0">
              <a:spcBef>
                <a:spcPct val="20000"/>
              </a:spcBef>
              <a:spcAft>
                <a:spcPct val="0"/>
              </a:spcAft>
              <a:buChar char="»"/>
              <a:defRPr sz="2000">
                <a:solidFill>
                  <a:schemeClr val="tx1"/>
                </a:solidFill>
                <a:latin typeface="Arial" charset="0"/>
                <a:ea typeface="黑体" charset="0"/>
              </a:defRPr>
            </a:lvl9pPr>
          </a:lstStyle>
          <a:p>
            <a:pPr algn="ctr" eaLnBrk="1" hangingPunct="1">
              <a:lnSpc>
                <a:spcPct val="100000"/>
              </a:lnSpc>
              <a:spcBef>
                <a:spcPct val="0"/>
              </a:spcBef>
              <a:buSzTx/>
              <a:buFontTx/>
              <a:buNone/>
            </a:pPr>
            <a:r>
              <a:rPr lang="en-US" altLang="zh-CN" sz="4400">
                <a:solidFill>
                  <a:srgbClr val="FFFFFF"/>
                </a:solidFill>
                <a:latin typeface="微软雅黑" charset="0"/>
                <a:ea typeface="微软雅黑" charset="0"/>
              </a:rPr>
              <a:t>1</a:t>
            </a:r>
          </a:p>
        </p:txBody>
      </p:sp>
      <p:sp>
        <p:nvSpPr>
          <p:cNvPr id="6147" name="等腰三角形 6"/>
          <p:cNvSpPr>
            <a:spLocks noChangeArrowheads="1"/>
          </p:cNvSpPr>
          <p:nvPr/>
        </p:nvSpPr>
        <p:spPr bwMode="auto">
          <a:xfrm>
            <a:off x="542925" y="2411413"/>
            <a:ext cx="2333625" cy="1743075"/>
          </a:xfrm>
          <a:prstGeom prst="triangle">
            <a:avLst>
              <a:gd name="adj" fmla="val 50000"/>
            </a:avLst>
          </a:prstGeom>
          <a:noFill/>
          <a:ln w="12700">
            <a:solidFill>
              <a:srgbClr val="0099EE"/>
            </a:solidFill>
            <a:prstDash val="lgDashDotDot"/>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110000"/>
              </a:lnSpc>
              <a:spcBef>
                <a:spcPct val="20000"/>
              </a:spcBef>
              <a:buSzPct val="120000"/>
              <a:buBlip>
                <a:blip r:embed="rId3"/>
              </a:buBlip>
              <a:defRPr sz="2800">
                <a:solidFill>
                  <a:srgbClr val="133984"/>
                </a:solidFill>
                <a:latin typeface="Arial" charset="0"/>
                <a:ea typeface="黑体" charset="0"/>
              </a:defRPr>
            </a:lvl1pPr>
            <a:lvl2pPr marL="742950" indent="-285750">
              <a:lnSpc>
                <a:spcPct val="110000"/>
              </a:lnSpc>
              <a:spcBef>
                <a:spcPct val="20000"/>
              </a:spcBef>
              <a:buClr>
                <a:srgbClr val="000066"/>
              </a:buClr>
              <a:buChar char="•"/>
              <a:defRPr sz="2400">
                <a:solidFill>
                  <a:srgbClr val="133984"/>
                </a:solidFill>
                <a:latin typeface="Arial" charset="0"/>
                <a:ea typeface="黑体" charset="0"/>
              </a:defRPr>
            </a:lvl2pPr>
            <a:lvl3pPr marL="1143000" indent="-228600">
              <a:spcBef>
                <a:spcPct val="20000"/>
              </a:spcBef>
              <a:buChar char="•"/>
              <a:defRPr sz="2400">
                <a:solidFill>
                  <a:schemeClr val="tx1"/>
                </a:solidFill>
                <a:latin typeface="Arial" charset="0"/>
                <a:ea typeface="黑体" charset="0"/>
              </a:defRPr>
            </a:lvl3pPr>
            <a:lvl4pPr marL="1600200" indent="-228600">
              <a:spcBef>
                <a:spcPct val="20000"/>
              </a:spcBef>
              <a:buChar char="–"/>
              <a:defRPr sz="2000">
                <a:solidFill>
                  <a:schemeClr val="tx1"/>
                </a:solidFill>
                <a:latin typeface="Arial" charset="0"/>
                <a:ea typeface="黑体" charset="0"/>
              </a:defRPr>
            </a:lvl4pPr>
            <a:lvl5pPr marL="2057400" indent="-228600">
              <a:spcBef>
                <a:spcPct val="20000"/>
              </a:spcBef>
              <a:buChar char="»"/>
              <a:defRPr sz="2000">
                <a:solidFill>
                  <a:schemeClr val="tx1"/>
                </a:solidFill>
                <a:latin typeface="Arial" charset="0"/>
                <a:ea typeface="黑体" charset="0"/>
              </a:defRPr>
            </a:lvl5pPr>
            <a:lvl6pPr marL="2514600" indent="-228600" eaLnBrk="0" fontAlgn="base" hangingPunct="0">
              <a:spcBef>
                <a:spcPct val="20000"/>
              </a:spcBef>
              <a:spcAft>
                <a:spcPct val="0"/>
              </a:spcAft>
              <a:buChar char="»"/>
              <a:defRPr sz="2000">
                <a:solidFill>
                  <a:schemeClr val="tx1"/>
                </a:solidFill>
                <a:latin typeface="Arial" charset="0"/>
                <a:ea typeface="黑体" charset="0"/>
              </a:defRPr>
            </a:lvl6pPr>
            <a:lvl7pPr marL="2971800" indent="-228600" eaLnBrk="0" fontAlgn="base" hangingPunct="0">
              <a:spcBef>
                <a:spcPct val="20000"/>
              </a:spcBef>
              <a:spcAft>
                <a:spcPct val="0"/>
              </a:spcAft>
              <a:buChar char="»"/>
              <a:defRPr sz="2000">
                <a:solidFill>
                  <a:schemeClr val="tx1"/>
                </a:solidFill>
                <a:latin typeface="Arial" charset="0"/>
                <a:ea typeface="黑体" charset="0"/>
              </a:defRPr>
            </a:lvl7pPr>
            <a:lvl8pPr marL="3429000" indent="-228600" eaLnBrk="0" fontAlgn="base" hangingPunct="0">
              <a:spcBef>
                <a:spcPct val="20000"/>
              </a:spcBef>
              <a:spcAft>
                <a:spcPct val="0"/>
              </a:spcAft>
              <a:buChar char="»"/>
              <a:defRPr sz="2000">
                <a:solidFill>
                  <a:schemeClr val="tx1"/>
                </a:solidFill>
                <a:latin typeface="Arial" charset="0"/>
                <a:ea typeface="黑体" charset="0"/>
              </a:defRPr>
            </a:lvl8pPr>
            <a:lvl9pPr marL="3886200" indent="-228600" eaLnBrk="0" fontAlgn="base" hangingPunct="0">
              <a:spcBef>
                <a:spcPct val="20000"/>
              </a:spcBef>
              <a:spcAft>
                <a:spcPct val="0"/>
              </a:spcAft>
              <a:buChar char="»"/>
              <a:defRPr sz="2000">
                <a:solidFill>
                  <a:schemeClr val="tx1"/>
                </a:solidFill>
                <a:latin typeface="Arial" charset="0"/>
                <a:ea typeface="黑体" charset="0"/>
              </a:defRPr>
            </a:lvl9pPr>
          </a:lstStyle>
          <a:p>
            <a:pPr algn="ctr" eaLnBrk="1" hangingPunct="1">
              <a:lnSpc>
                <a:spcPct val="100000"/>
              </a:lnSpc>
              <a:spcBef>
                <a:spcPct val="0"/>
              </a:spcBef>
              <a:buSzTx/>
              <a:buFontTx/>
              <a:buNone/>
            </a:pPr>
            <a:endParaRPr lang="zh-CN" altLang="en-US" sz="1800">
              <a:solidFill>
                <a:srgbClr val="FFFFFF"/>
              </a:solidFill>
              <a:ea typeface="宋体" charset="0"/>
            </a:endParaRPr>
          </a:p>
        </p:txBody>
      </p:sp>
      <p:sp>
        <p:nvSpPr>
          <p:cNvPr id="6148" name="文本框 11"/>
          <p:cNvSpPr txBox="1">
            <a:spLocks noChangeArrowheads="1"/>
          </p:cNvSpPr>
          <p:nvPr/>
        </p:nvSpPr>
        <p:spPr bwMode="auto">
          <a:xfrm>
            <a:off x="2971800" y="3189288"/>
            <a:ext cx="548322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10000"/>
              </a:lnSpc>
              <a:spcBef>
                <a:spcPct val="20000"/>
              </a:spcBef>
              <a:buSzPct val="120000"/>
              <a:buBlip>
                <a:blip r:embed="rId3"/>
              </a:buBlip>
              <a:defRPr sz="2800">
                <a:solidFill>
                  <a:srgbClr val="133984"/>
                </a:solidFill>
                <a:latin typeface="Arial" charset="0"/>
                <a:ea typeface="黑体" charset="0"/>
              </a:defRPr>
            </a:lvl1pPr>
            <a:lvl2pPr marL="742950" indent="-285750">
              <a:lnSpc>
                <a:spcPct val="110000"/>
              </a:lnSpc>
              <a:spcBef>
                <a:spcPct val="20000"/>
              </a:spcBef>
              <a:buClr>
                <a:srgbClr val="000066"/>
              </a:buClr>
              <a:buChar char="•"/>
              <a:defRPr sz="2400">
                <a:solidFill>
                  <a:srgbClr val="133984"/>
                </a:solidFill>
                <a:latin typeface="Arial" charset="0"/>
                <a:ea typeface="黑体" charset="0"/>
              </a:defRPr>
            </a:lvl2pPr>
            <a:lvl3pPr marL="1143000" indent="-228600">
              <a:spcBef>
                <a:spcPct val="20000"/>
              </a:spcBef>
              <a:buChar char="•"/>
              <a:defRPr sz="2400">
                <a:solidFill>
                  <a:schemeClr val="tx1"/>
                </a:solidFill>
                <a:latin typeface="Arial" charset="0"/>
                <a:ea typeface="黑体" charset="0"/>
              </a:defRPr>
            </a:lvl3pPr>
            <a:lvl4pPr marL="1600200" indent="-228600">
              <a:spcBef>
                <a:spcPct val="20000"/>
              </a:spcBef>
              <a:buChar char="–"/>
              <a:defRPr sz="2000">
                <a:solidFill>
                  <a:schemeClr val="tx1"/>
                </a:solidFill>
                <a:latin typeface="Arial" charset="0"/>
                <a:ea typeface="黑体" charset="0"/>
              </a:defRPr>
            </a:lvl4pPr>
            <a:lvl5pPr marL="2057400" indent="-228600">
              <a:spcBef>
                <a:spcPct val="20000"/>
              </a:spcBef>
              <a:buChar char="»"/>
              <a:defRPr sz="2000">
                <a:solidFill>
                  <a:schemeClr val="tx1"/>
                </a:solidFill>
                <a:latin typeface="Arial" charset="0"/>
                <a:ea typeface="黑体" charset="0"/>
              </a:defRPr>
            </a:lvl5pPr>
            <a:lvl6pPr marL="2514600" indent="-228600" eaLnBrk="0" fontAlgn="base" hangingPunct="0">
              <a:spcBef>
                <a:spcPct val="20000"/>
              </a:spcBef>
              <a:spcAft>
                <a:spcPct val="0"/>
              </a:spcAft>
              <a:buChar char="»"/>
              <a:defRPr sz="2000">
                <a:solidFill>
                  <a:schemeClr val="tx1"/>
                </a:solidFill>
                <a:latin typeface="Arial" charset="0"/>
                <a:ea typeface="黑体" charset="0"/>
              </a:defRPr>
            </a:lvl6pPr>
            <a:lvl7pPr marL="2971800" indent="-228600" eaLnBrk="0" fontAlgn="base" hangingPunct="0">
              <a:spcBef>
                <a:spcPct val="20000"/>
              </a:spcBef>
              <a:spcAft>
                <a:spcPct val="0"/>
              </a:spcAft>
              <a:buChar char="»"/>
              <a:defRPr sz="2000">
                <a:solidFill>
                  <a:schemeClr val="tx1"/>
                </a:solidFill>
                <a:latin typeface="Arial" charset="0"/>
                <a:ea typeface="黑体" charset="0"/>
              </a:defRPr>
            </a:lvl7pPr>
            <a:lvl8pPr marL="3429000" indent="-228600" eaLnBrk="0" fontAlgn="base" hangingPunct="0">
              <a:spcBef>
                <a:spcPct val="20000"/>
              </a:spcBef>
              <a:spcAft>
                <a:spcPct val="0"/>
              </a:spcAft>
              <a:buChar char="»"/>
              <a:defRPr sz="2000">
                <a:solidFill>
                  <a:schemeClr val="tx1"/>
                </a:solidFill>
                <a:latin typeface="Arial" charset="0"/>
                <a:ea typeface="黑体" charset="0"/>
              </a:defRPr>
            </a:lvl8pPr>
            <a:lvl9pPr marL="3886200" indent="-228600" eaLnBrk="0" fontAlgn="base" hangingPunct="0">
              <a:spcBef>
                <a:spcPct val="20000"/>
              </a:spcBef>
              <a:spcAft>
                <a:spcPct val="0"/>
              </a:spcAft>
              <a:buChar char="»"/>
              <a:defRPr sz="2000">
                <a:solidFill>
                  <a:schemeClr val="tx1"/>
                </a:solidFill>
                <a:latin typeface="Arial" charset="0"/>
                <a:ea typeface="黑体" charset="0"/>
              </a:defRPr>
            </a:lvl9pPr>
          </a:lstStyle>
          <a:p>
            <a:pPr algn="ctr" eaLnBrk="1" hangingPunct="1">
              <a:lnSpc>
                <a:spcPct val="100000"/>
              </a:lnSpc>
              <a:spcBef>
                <a:spcPct val="0"/>
              </a:spcBef>
              <a:buSzTx/>
              <a:buNone/>
            </a:pPr>
            <a:r>
              <a:rPr lang="zh-CN" altLang="en-US" sz="3200" b="1" dirty="0">
                <a:solidFill>
                  <a:srgbClr val="006196"/>
                </a:solidFill>
                <a:latin typeface="KaiTi" panose="02010609060101010101" pitchFamily="49" charset="-122"/>
                <a:ea typeface="KaiTi" panose="02010609060101010101" pitchFamily="49" charset="-122"/>
              </a:rPr>
              <a:t>背景、意义和现状</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536"/>
    </mc:Choice>
    <mc:Fallback xmlns="">
      <p:transition spd="slow" advTm="353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标题 7169"/>
          <p:cNvSpPr>
            <a:spLocks noGrp="1" noChangeArrowheads="1"/>
          </p:cNvSpPr>
          <p:nvPr/>
        </p:nvSpPr>
        <p:spPr bwMode="auto">
          <a:xfrm>
            <a:off x="1219200" y="326659"/>
            <a:ext cx="67056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54000" anchorCtr="1"/>
          <a:lstStyle>
            <a:lvl1pPr>
              <a:lnSpc>
                <a:spcPct val="110000"/>
              </a:lnSpc>
              <a:spcBef>
                <a:spcPct val="20000"/>
              </a:spcBef>
              <a:buSzPct val="120000"/>
              <a:buBlip>
                <a:blip r:embed="rId4"/>
              </a:buBlip>
              <a:defRPr sz="2800">
                <a:solidFill>
                  <a:srgbClr val="133984"/>
                </a:solidFill>
                <a:latin typeface="Arial" charset="0"/>
                <a:ea typeface="黑体" charset="0"/>
              </a:defRPr>
            </a:lvl1pPr>
            <a:lvl2pPr marL="742950" indent="-285750">
              <a:lnSpc>
                <a:spcPct val="110000"/>
              </a:lnSpc>
              <a:spcBef>
                <a:spcPct val="20000"/>
              </a:spcBef>
              <a:buClr>
                <a:srgbClr val="000066"/>
              </a:buClr>
              <a:buChar char="•"/>
              <a:defRPr sz="2400">
                <a:solidFill>
                  <a:srgbClr val="133984"/>
                </a:solidFill>
                <a:latin typeface="Arial" charset="0"/>
                <a:ea typeface="黑体" charset="0"/>
              </a:defRPr>
            </a:lvl2pPr>
            <a:lvl3pPr marL="1143000" indent="-228600">
              <a:spcBef>
                <a:spcPct val="20000"/>
              </a:spcBef>
              <a:buChar char="•"/>
              <a:defRPr sz="2400">
                <a:solidFill>
                  <a:schemeClr val="tx1"/>
                </a:solidFill>
                <a:latin typeface="Arial" charset="0"/>
                <a:ea typeface="黑体" charset="0"/>
              </a:defRPr>
            </a:lvl3pPr>
            <a:lvl4pPr marL="1600200" indent="-228600">
              <a:spcBef>
                <a:spcPct val="20000"/>
              </a:spcBef>
              <a:buChar char="–"/>
              <a:defRPr sz="2000">
                <a:solidFill>
                  <a:schemeClr val="tx1"/>
                </a:solidFill>
                <a:latin typeface="Arial" charset="0"/>
                <a:ea typeface="黑体" charset="0"/>
              </a:defRPr>
            </a:lvl4pPr>
            <a:lvl5pPr marL="2057400" indent="-228600">
              <a:spcBef>
                <a:spcPct val="20000"/>
              </a:spcBef>
              <a:buChar char="»"/>
              <a:defRPr sz="2000">
                <a:solidFill>
                  <a:schemeClr val="tx1"/>
                </a:solidFill>
                <a:latin typeface="Arial" charset="0"/>
                <a:ea typeface="黑体" charset="0"/>
              </a:defRPr>
            </a:lvl5pPr>
            <a:lvl6pPr marL="2514600" indent="-228600" eaLnBrk="0" fontAlgn="base" hangingPunct="0">
              <a:spcBef>
                <a:spcPct val="20000"/>
              </a:spcBef>
              <a:spcAft>
                <a:spcPct val="0"/>
              </a:spcAft>
              <a:buChar char="»"/>
              <a:defRPr sz="2000">
                <a:solidFill>
                  <a:schemeClr val="tx1"/>
                </a:solidFill>
                <a:latin typeface="Arial" charset="0"/>
                <a:ea typeface="黑体" charset="0"/>
              </a:defRPr>
            </a:lvl6pPr>
            <a:lvl7pPr marL="2971800" indent="-228600" eaLnBrk="0" fontAlgn="base" hangingPunct="0">
              <a:spcBef>
                <a:spcPct val="20000"/>
              </a:spcBef>
              <a:spcAft>
                <a:spcPct val="0"/>
              </a:spcAft>
              <a:buChar char="»"/>
              <a:defRPr sz="2000">
                <a:solidFill>
                  <a:schemeClr val="tx1"/>
                </a:solidFill>
                <a:latin typeface="Arial" charset="0"/>
                <a:ea typeface="黑体" charset="0"/>
              </a:defRPr>
            </a:lvl7pPr>
            <a:lvl8pPr marL="3429000" indent="-228600" eaLnBrk="0" fontAlgn="base" hangingPunct="0">
              <a:spcBef>
                <a:spcPct val="20000"/>
              </a:spcBef>
              <a:spcAft>
                <a:spcPct val="0"/>
              </a:spcAft>
              <a:buChar char="»"/>
              <a:defRPr sz="2000">
                <a:solidFill>
                  <a:schemeClr val="tx1"/>
                </a:solidFill>
                <a:latin typeface="Arial" charset="0"/>
                <a:ea typeface="黑体" charset="0"/>
              </a:defRPr>
            </a:lvl8pPr>
            <a:lvl9pPr marL="3886200" indent="-228600" eaLnBrk="0" fontAlgn="base" hangingPunct="0">
              <a:spcBef>
                <a:spcPct val="20000"/>
              </a:spcBef>
              <a:spcAft>
                <a:spcPct val="0"/>
              </a:spcAft>
              <a:buChar char="»"/>
              <a:defRPr sz="2000">
                <a:solidFill>
                  <a:schemeClr val="tx1"/>
                </a:solidFill>
                <a:latin typeface="Arial" charset="0"/>
                <a:ea typeface="黑体" charset="0"/>
              </a:defRPr>
            </a:lvl9pPr>
          </a:lstStyle>
          <a:p>
            <a:pPr eaLnBrk="1" hangingPunct="1">
              <a:lnSpc>
                <a:spcPct val="100000"/>
              </a:lnSpc>
              <a:spcBef>
                <a:spcPct val="0"/>
              </a:spcBef>
              <a:buSzTx/>
              <a:buFontTx/>
              <a:buNone/>
            </a:pPr>
            <a:endParaRPr lang="zh-CN" altLang="en-US" sz="3600">
              <a:latin typeface="微软雅黑" charset="0"/>
              <a:ea typeface="微软雅黑" charset="0"/>
            </a:endParaRPr>
          </a:p>
        </p:txBody>
      </p:sp>
      <p:sp>
        <p:nvSpPr>
          <p:cNvPr id="4" name="标题 7169"/>
          <p:cNvSpPr>
            <a:spLocks noGrp="1" noChangeArrowheads="1"/>
          </p:cNvSpPr>
          <p:nvPr/>
        </p:nvSpPr>
        <p:spPr bwMode="auto">
          <a:xfrm>
            <a:off x="2276475" y="274638"/>
            <a:ext cx="534344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54000" anchorCtr="1"/>
          <a:lstStyle>
            <a:lvl1pPr>
              <a:lnSpc>
                <a:spcPct val="110000"/>
              </a:lnSpc>
              <a:spcBef>
                <a:spcPct val="20000"/>
              </a:spcBef>
              <a:buSzPct val="120000"/>
              <a:buBlip>
                <a:blip r:embed="rId4"/>
              </a:buBlip>
              <a:defRPr sz="2800">
                <a:solidFill>
                  <a:srgbClr val="133984"/>
                </a:solidFill>
                <a:latin typeface="Arial" charset="0"/>
                <a:ea typeface="黑体" charset="0"/>
              </a:defRPr>
            </a:lvl1pPr>
            <a:lvl2pPr marL="742950" indent="-285750">
              <a:lnSpc>
                <a:spcPct val="110000"/>
              </a:lnSpc>
              <a:spcBef>
                <a:spcPct val="20000"/>
              </a:spcBef>
              <a:buClr>
                <a:srgbClr val="000066"/>
              </a:buClr>
              <a:buChar char="•"/>
              <a:defRPr sz="2400">
                <a:solidFill>
                  <a:srgbClr val="133984"/>
                </a:solidFill>
                <a:latin typeface="Arial" charset="0"/>
                <a:ea typeface="黑体" charset="0"/>
              </a:defRPr>
            </a:lvl2pPr>
            <a:lvl3pPr marL="1143000" indent="-228600">
              <a:spcBef>
                <a:spcPct val="20000"/>
              </a:spcBef>
              <a:buChar char="•"/>
              <a:defRPr sz="2400">
                <a:solidFill>
                  <a:schemeClr val="tx1"/>
                </a:solidFill>
                <a:latin typeface="Arial" charset="0"/>
                <a:ea typeface="黑体" charset="0"/>
              </a:defRPr>
            </a:lvl3pPr>
            <a:lvl4pPr marL="1600200" indent="-228600">
              <a:spcBef>
                <a:spcPct val="20000"/>
              </a:spcBef>
              <a:buChar char="–"/>
              <a:defRPr sz="2000">
                <a:solidFill>
                  <a:schemeClr val="tx1"/>
                </a:solidFill>
                <a:latin typeface="Arial" charset="0"/>
                <a:ea typeface="黑体" charset="0"/>
              </a:defRPr>
            </a:lvl4pPr>
            <a:lvl5pPr marL="2057400" indent="-228600">
              <a:spcBef>
                <a:spcPct val="20000"/>
              </a:spcBef>
              <a:buChar char="»"/>
              <a:defRPr sz="2000">
                <a:solidFill>
                  <a:schemeClr val="tx1"/>
                </a:solidFill>
                <a:latin typeface="Arial" charset="0"/>
                <a:ea typeface="黑体" charset="0"/>
              </a:defRPr>
            </a:lvl5pPr>
            <a:lvl6pPr marL="2514600" indent="-228600" eaLnBrk="0" fontAlgn="base" hangingPunct="0">
              <a:spcBef>
                <a:spcPct val="20000"/>
              </a:spcBef>
              <a:spcAft>
                <a:spcPct val="0"/>
              </a:spcAft>
              <a:buChar char="»"/>
              <a:defRPr sz="2000">
                <a:solidFill>
                  <a:schemeClr val="tx1"/>
                </a:solidFill>
                <a:latin typeface="Arial" charset="0"/>
                <a:ea typeface="黑体" charset="0"/>
              </a:defRPr>
            </a:lvl6pPr>
            <a:lvl7pPr marL="2971800" indent="-228600" eaLnBrk="0" fontAlgn="base" hangingPunct="0">
              <a:spcBef>
                <a:spcPct val="20000"/>
              </a:spcBef>
              <a:spcAft>
                <a:spcPct val="0"/>
              </a:spcAft>
              <a:buChar char="»"/>
              <a:defRPr sz="2000">
                <a:solidFill>
                  <a:schemeClr val="tx1"/>
                </a:solidFill>
                <a:latin typeface="Arial" charset="0"/>
                <a:ea typeface="黑体" charset="0"/>
              </a:defRPr>
            </a:lvl7pPr>
            <a:lvl8pPr marL="3429000" indent="-228600" eaLnBrk="0" fontAlgn="base" hangingPunct="0">
              <a:spcBef>
                <a:spcPct val="20000"/>
              </a:spcBef>
              <a:spcAft>
                <a:spcPct val="0"/>
              </a:spcAft>
              <a:buChar char="»"/>
              <a:defRPr sz="2000">
                <a:solidFill>
                  <a:schemeClr val="tx1"/>
                </a:solidFill>
                <a:latin typeface="Arial" charset="0"/>
                <a:ea typeface="黑体" charset="0"/>
              </a:defRPr>
            </a:lvl8pPr>
            <a:lvl9pPr marL="3886200" indent="-228600" eaLnBrk="0" fontAlgn="base" hangingPunct="0">
              <a:spcBef>
                <a:spcPct val="20000"/>
              </a:spcBef>
              <a:spcAft>
                <a:spcPct val="0"/>
              </a:spcAft>
              <a:buChar char="»"/>
              <a:defRPr sz="2000">
                <a:solidFill>
                  <a:schemeClr val="tx1"/>
                </a:solidFill>
                <a:latin typeface="Arial" charset="0"/>
                <a:ea typeface="黑体" charset="0"/>
              </a:defRPr>
            </a:lvl9pPr>
          </a:lstStyle>
          <a:p>
            <a:pPr algn="ctr" eaLnBrk="1" hangingPunct="1">
              <a:lnSpc>
                <a:spcPct val="100000"/>
              </a:lnSpc>
              <a:spcBef>
                <a:spcPct val="0"/>
              </a:spcBef>
              <a:buSzTx/>
              <a:buNone/>
            </a:pPr>
            <a:r>
              <a:rPr lang="zh-CN" altLang="en-US" b="1" dirty="0">
                <a:solidFill>
                  <a:srgbClr val="006196"/>
                </a:solidFill>
                <a:latin typeface="KaiTi" panose="02010609060101010101" pitchFamily="49" charset="-122"/>
                <a:ea typeface="KaiTi" panose="02010609060101010101" pitchFamily="49" charset="-122"/>
              </a:rPr>
              <a:t>背景、意义和现状</a:t>
            </a:r>
            <a:endParaRPr lang="en-US" altLang="zh-CN" b="1" dirty="0">
              <a:solidFill>
                <a:srgbClr val="006196"/>
              </a:solidFill>
              <a:latin typeface="KaiTi" panose="02010609060101010101" pitchFamily="49" charset="-122"/>
              <a:ea typeface="KaiTi" panose="02010609060101010101" pitchFamily="49" charset="-122"/>
            </a:endParaRPr>
          </a:p>
          <a:p>
            <a:pPr algn="ctr" eaLnBrk="1" hangingPunct="1">
              <a:lnSpc>
                <a:spcPct val="100000"/>
              </a:lnSpc>
              <a:spcBef>
                <a:spcPct val="0"/>
              </a:spcBef>
              <a:buSzTx/>
              <a:buFontTx/>
              <a:buNone/>
            </a:pPr>
            <a:endParaRPr lang="en-US" altLang="zh-CN" b="1" dirty="0">
              <a:solidFill>
                <a:srgbClr val="006196"/>
              </a:solidFill>
              <a:latin typeface="微软雅黑" charset="0"/>
              <a:ea typeface="微软雅黑" charset="0"/>
            </a:endParaRPr>
          </a:p>
        </p:txBody>
      </p:sp>
      <p:sp>
        <p:nvSpPr>
          <p:cNvPr id="6" name="文本框 5">
            <a:extLst>
              <a:ext uri="{FF2B5EF4-FFF2-40B4-BE49-F238E27FC236}">
                <a16:creationId xmlns:a16="http://schemas.microsoft.com/office/drawing/2014/main" id="{E79CA617-DA0F-4541-A157-4309EC1691CB}"/>
              </a:ext>
            </a:extLst>
          </p:cNvPr>
          <p:cNvSpPr txBox="1"/>
          <p:nvPr/>
        </p:nvSpPr>
        <p:spPr>
          <a:xfrm>
            <a:off x="669467" y="1334841"/>
            <a:ext cx="8421259" cy="851195"/>
          </a:xfrm>
          <a:prstGeom prst="rect">
            <a:avLst/>
          </a:prstGeom>
          <a:noFill/>
        </p:spPr>
        <p:txBody>
          <a:bodyPr wrap="square" lIns="0" tIns="0" rIns="0" bIns="0" rtlCol="0">
            <a:spAutoFit/>
          </a:bodyPr>
          <a:lstStyle/>
          <a:p>
            <a:pPr marL="285750" indent="-285750">
              <a:lnSpc>
                <a:spcPct val="150000"/>
              </a:lnSpc>
              <a:buFont typeface="Arial" panose="020B0604020202020204" pitchFamily="34" charset="0"/>
              <a:buChar char="•"/>
            </a:pPr>
            <a:r>
              <a:rPr lang="zh-CN" altLang="en-US" sz="2000" dirty="0">
                <a:solidFill>
                  <a:srgbClr val="477AB1"/>
                </a:solidFill>
                <a:latin typeface="KaiTi" panose="02010609060101010101" pitchFamily="49" charset="-122"/>
                <a:ea typeface="KaiTi" panose="02010609060101010101" pitchFamily="49" charset="-122"/>
                <a:sym typeface="+mn-ea"/>
              </a:rPr>
              <a:t>在室外，</a:t>
            </a:r>
            <a:r>
              <a:rPr lang="zh-CN" altLang="en-US" sz="2000" dirty="0">
                <a:solidFill>
                  <a:srgbClr val="FF0000"/>
                </a:solidFill>
                <a:latin typeface="KaiTi" panose="02010609060101010101" pitchFamily="49" charset="-122"/>
                <a:ea typeface="KaiTi" panose="02010609060101010101" pitchFamily="49" charset="-122"/>
                <a:sym typeface="+mn-ea"/>
              </a:rPr>
              <a:t>基于位置的服务</a:t>
            </a:r>
            <a:r>
              <a:rPr lang="zh-CN" altLang="en-US" sz="2000" dirty="0">
                <a:solidFill>
                  <a:srgbClr val="477AB1"/>
                </a:solidFill>
                <a:latin typeface="KaiTi" panose="02010609060101010101" pitchFamily="49" charset="-122"/>
                <a:ea typeface="KaiTi" panose="02010609060101010101" pitchFamily="49" charset="-122"/>
                <a:sym typeface="+mn-ea"/>
              </a:rPr>
              <a:t>给人们的生活带来了诸多的便利；</a:t>
            </a:r>
            <a:endParaRPr lang="en-US" altLang="zh-CN" sz="2000" dirty="0">
              <a:solidFill>
                <a:srgbClr val="477AB1"/>
              </a:solidFill>
              <a:latin typeface="KaiTi" panose="02010609060101010101" pitchFamily="49" charset="-122"/>
              <a:ea typeface="KaiTi" panose="02010609060101010101" pitchFamily="49" charset="-122"/>
              <a:sym typeface="+mn-ea"/>
            </a:endParaRPr>
          </a:p>
          <a:p>
            <a:pPr marL="285750" indent="-285750">
              <a:lnSpc>
                <a:spcPct val="150000"/>
              </a:lnSpc>
              <a:buFont typeface="Arial" panose="020B0604020202020204" pitchFamily="34" charset="0"/>
              <a:buChar char="•"/>
            </a:pPr>
            <a:r>
              <a:rPr lang="zh-CN" altLang="en-US" sz="2000" dirty="0">
                <a:solidFill>
                  <a:srgbClr val="477AB1"/>
                </a:solidFill>
                <a:latin typeface="KaiTi" panose="02010609060101010101" pitchFamily="49" charset="-122"/>
                <a:ea typeface="KaiTi" panose="02010609060101010101" pitchFamily="49" charset="-122"/>
                <a:sym typeface="+mn-ea"/>
              </a:rPr>
              <a:t>人们在</a:t>
            </a:r>
            <a:r>
              <a:rPr lang="zh-CN" altLang="en-US" sz="2000" dirty="0">
                <a:solidFill>
                  <a:srgbClr val="FF0000"/>
                </a:solidFill>
                <a:latin typeface="KaiTi" panose="02010609060101010101" pitchFamily="49" charset="-122"/>
                <a:ea typeface="KaiTi" panose="02010609060101010101" pitchFamily="49" charset="-122"/>
                <a:sym typeface="+mn-ea"/>
              </a:rPr>
              <a:t>大型商场、写字楼、地下停车库</a:t>
            </a:r>
            <a:r>
              <a:rPr lang="zh-CN" altLang="en-US" sz="2000" dirty="0">
                <a:solidFill>
                  <a:srgbClr val="477AB1"/>
                </a:solidFill>
                <a:latin typeface="KaiTi" panose="02010609060101010101" pitchFamily="49" charset="-122"/>
                <a:ea typeface="KaiTi" panose="02010609060101010101" pitchFamily="49" charset="-122"/>
                <a:sym typeface="+mn-ea"/>
              </a:rPr>
              <a:t>对于位置确定的需求也愈发迫切</a:t>
            </a:r>
            <a:r>
              <a:rPr lang="zh-CN" altLang="en-US" sz="1800" dirty="0">
                <a:solidFill>
                  <a:srgbClr val="477AB1"/>
                </a:solidFill>
                <a:latin typeface="KaiTi" panose="02010609060101010101" pitchFamily="49" charset="-122"/>
                <a:ea typeface="KaiTi" panose="02010609060101010101" pitchFamily="49" charset="-122"/>
                <a:sym typeface="+mn-ea"/>
              </a:rPr>
              <a:t>；</a:t>
            </a:r>
            <a:endParaRPr lang="zh-CN" altLang="en-US" sz="1800" dirty="0">
              <a:solidFill>
                <a:srgbClr val="477AB1"/>
              </a:solidFill>
              <a:latin typeface="KaiTi" panose="02010609060101010101" pitchFamily="49" charset="-122"/>
              <a:ea typeface="KaiTi" panose="02010609060101010101" pitchFamily="49" charset="-122"/>
            </a:endParaRPr>
          </a:p>
        </p:txBody>
      </p:sp>
      <p:sp>
        <p:nvSpPr>
          <p:cNvPr id="7" name="Rectangle 7">
            <a:extLst>
              <a:ext uri="{FF2B5EF4-FFF2-40B4-BE49-F238E27FC236}">
                <a16:creationId xmlns:a16="http://schemas.microsoft.com/office/drawing/2014/main" id="{768B9897-F723-7D44-AB71-99AC1A879ED6}"/>
              </a:ext>
            </a:extLst>
          </p:cNvPr>
          <p:cNvSpPr>
            <a:spLocks noChangeArrowheads="1"/>
          </p:cNvSpPr>
          <p:nvPr/>
        </p:nvSpPr>
        <p:spPr bwMode="auto">
          <a:xfrm>
            <a:off x="381000" y="6292230"/>
            <a:ext cx="40417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4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Font typeface="Arial" panose="020B0604020202020204" pitchFamily="34" charset="0"/>
              <a:buNone/>
            </a:pPr>
            <a:r>
              <a:rPr lang="zh-CN" altLang="en-US" sz="2000" b="1">
                <a:solidFill>
                  <a:srgbClr val="FEFEFE"/>
                </a:solidFill>
                <a:ea typeface="宋体" panose="02010600030101010101" pitchFamily="2" charset="-122"/>
              </a:rPr>
              <a:t>移动数据业务量增长趋势</a:t>
            </a:r>
            <a:r>
              <a:rPr lang="zh-CN" altLang="en-US" sz="1000" b="1">
                <a:solidFill>
                  <a:srgbClr val="FEFEFE"/>
                </a:solidFill>
                <a:ea typeface="宋体" panose="02010600030101010101" pitchFamily="2" charset="-122"/>
              </a:rPr>
              <a:t>（单位：亿MB）</a:t>
            </a:r>
          </a:p>
        </p:txBody>
      </p:sp>
      <p:sp>
        <p:nvSpPr>
          <p:cNvPr id="20" name="Rectangle 7">
            <a:extLst>
              <a:ext uri="{FF2B5EF4-FFF2-40B4-BE49-F238E27FC236}">
                <a16:creationId xmlns:a16="http://schemas.microsoft.com/office/drawing/2014/main" id="{BD37D39C-8B64-4445-AD66-D7E561C964EA}"/>
              </a:ext>
            </a:extLst>
          </p:cNvPr>
          <p:cNvSpPr>
            <a:spLocks noChangeArrowheads="1"/>
          </p:cNvSpPr>
          <p:nvPr/>
        </p:nvSpPr>
        <p:spPr bwMode="auto">
          <a:xfrm>
            <a:off x="467596" y="6323980"/>
            <a:ext cx="40417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4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Font typeface="Arial" panose="020B0604020202020204" pitchFamily="34" charset="0"/>
              <a:buNone/>
            </a:pPr>
            <a:r>
              <a:rPr lang="zh-CN" altLang="en-US" sz="2000" b="1" dirty="0">
                <a:solidFill>
                  <a:srgbClr val="FEFEFE"/>
                </a:solidFill>
                <a:ea typeface="宋体" panose="02010600030101010101" pitchFamily="2" charset="-122"/>
              </a:rPr>
              <a:t>移动数据业务量增长趋势</a:t>
            </a:r>
            <a:r>
              <a:rPr lang="zh-CN" altLang="en-US" sz="1000" b="1" dirty="0">
                <a:solidFill>
                  <a:srgbClr val="FEFEFE"/>
                </a:solidFill>
                <a:ea typeface="宋体" panose="02010600030101010101" pitchFamily="2" charset="-122"/>
              </a:rPr>
              <a:t>（单位：亿MB）</a:t>
            </a:r>
          </a:p>
        </p:txBody>
      </p:sp>
      <p:pic>
        <p:nvPicPr>
          <p:cNvPr id="23" name="图片 22">
            <a:extLst>
              <a:ext uri="{FF2B5EF4-FFF2-40B4-BE49-F238E27FC236}">
                <a16:creationId xmlns:a16="http://schemas.microsoft.com/office/drawing/2014/main" id="{EF40C4CD-CB47-D843-907D-D18195FD3C69}"/>
              </a:ext>
            </a:extLst>
          </p:cNvPr>
          <p:cNvPicPr>
            <a:picLocks noChangeAspect="1"/>
          </p:cNvPicPr>
          <p:nvPr/>
        </p:nvPicPr>
        <p:blipFill>
          <a:blip r:embed="rId5"/>
          <a:stretch>
            <a:fillRect/>
          </a:stretch>
        </p:blipFill>
        <p:spPr>
          <a:xfrm>
            <a:off x="7745110" y="6755832"/>
            <a:ext cx="921407" cy="302012"/>
          </a:xfrm>
          <a:prstGeom prst="rect">
            <a:avLst/>
          </a:prstGeom>
        </p:spPr>
      </p:pic>
      <p:grpSp>
        <p:nvGrpSpPr>
          <p:cNvPr id="24" name="Group 12">
            <a:extLst>
              <a:ext uri="{FF2B5EF4-FFF2-40B4-BE49-F238E27FC236}">
                <a16:creationId xmlns:a16="http://schemas.microsoft.com/office/drawing/2014/main" id="{3197608E-34D0-B142-BC8D-03D9070272F4}"/>
              </a:ext>
            </a:extLst>
          </p:cNvPr>
          <p:cNvGrpSpPr>
            <a:grpSpLocks/>
          </p:cNvGrpSpPr>
          <p:nvPr/>
        </p:nvGrpSpPr>
        <p:grpSpPr bwMode="auto">
          <a:xfrm rot="3173304" flipV="1">
            <a:off x="5798864" y="4375022"/>
            <a:ext cx="1658937" cy="330200"/>
            <a:chOff x="0" y="0"/>
            <a:chExt cx="1118" cy="279"/>
          </a:xfrm>
        </p:grpSpPr>
        <p:sp>
          <p:nvSpPr>
            <p:cNvPr id="25" name="AutoShape 28">
              <a:extLst>
                <a:ext uri="{FF2B5EF4-FFF2-40B4-BE49-F238E27FC236}">
                  <a16:creationId xmlns:a16="http://schemas.microsoft.com/office/drawing/2014/main" id="{8419AB40-F770-884E-928F-5D963597ED68}"/>
                </a:ext>
              </a:extLst>
            </p:cNvPr>
            <p:cNvSpPr>
              <a:spLocks noChangeArrowheads="1"/>
            </p:cNvSpPr>
            <p:nvPr/>
          </p:nvSpPr>
          <p:spPr bwMode="auto">
            <a:xfrm rot="5263130">
              <a:off x="286" y="-294"/>
              <a:ext cx="227" cy="816"/>
            </a:xfrm>
            <a:prstGeom prst="moon">
              <a:avLst>
                <a:gd name="adj" fmla="val 49773"/>
              </a:avLst>
            </a:prstGeom>
            <a:solidFill>
              <a:srgbClr val="FFFFFF">
                <a:alpha val="6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4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 typeface="Arial" panose="020B0604020202020204" pitchFamily="34" charset="0"/>
                <a:buNone/>
              </a:pPr>
              <a:endParaRPr lang="zh-CN" altLang="en-US" sz="1800">
                <a:ea typeface="宋体" panose="02010600030101010101" pitchFamily="2" charset="-122"/>
              </a:endParaRPr>
            </a:p>
          </p:txBody>
        </p:sp>
        <p:sp>
          <p:nvSpPr>
            <p:cNvPr id="26" name="AutoShape 29">
              <a:extLst>
                <a:ext uri="{FF2B5EF4-FFF2-40B4-BE49-F238E27FC236}">
                  <a16:creationId xmlns:a16="http://schemas.microsoft.com/office/drawing/2014/main" id="{0223701C-18B8-9B4C-A78D-61209E9FB47E}"/>
                </a:ext>
              </a:extLst>
            </p:cNvPr>
            <p:cNvSpPr>
              <a:spLocks noChangeArrowheads="1"/>
            </p:cNvSpPr>
            <p:nvPr/>
          </p:nvSpPr>
          <p:spPr bwMode="auto">
            <a:xfrm rot="6078281">
              <a:off x="422" y="-294"/>
              <a:ext cx="227" cy="816"/>
            </a:xfrm>
            <a:prstGeom prst="moon">
              <a:avLst>
                <a:gd name="adj" fmla="val 49773"/>
              </a:avLst>
            </a:prstGeom>
            <a:solidFill>
              <a:srgbClr val="FFFFFF">
                <a:alpha val="6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4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 typeface="Arial" panose="020B0604020202020204" pitchFamily="34" charset="0"/>
                <a:buNone/>
              </a:pPr>
              <a:endParaRPr lang="zh-CN" altLang="en-US" sz="1800">
                <a:ea typeface="宋体" panose="02010600030101010101" pitchFamily="2" charset="-122"/>
              </a:endParaRPr>
            </a:p>
          </p:txBody>
        </p:sp>
        <p:sp>
          <p:nvSpPr>
            <p:cNvPr id="27" name="AutoShape 30">
              <a:extLst>
                <a:ext uri="{FF2B5EF4-FFF2-40B4-BE49-F238E27FC236}">
                  <a16:creationId xmlns:a16="http://schemas.microsoft.com/office/drawing/2014/main" id="{104F2537-C279-274D-AA87-D879CCDCDE1B}"/>
                </a:ext>
              </a:extLst>
            </p:cNvPr>
            <p:cNvSpPr>
              <a:spLocks noChangeArrowheads="1"/>
            </p:cNvSpPr>
            <p:nvPr/>
          </p:nvSpPr>
          <p:spPr bwMode="auto">
            <a:xfrm rot="6373927">
              <a:off x="498" y="-272"/>
              <a:ext cx="227" cy="816"/>
            </a:xfrm>
            <a:prstGeom prst="moon">
              <a:avLst>
                <a:gd name="adj" fmla="val 49773"/>
              </a:avLst>
            </a:prstGeom>
            <a:solidFill>
              <a:srgbClr val="FFFFFF">
                <a:alpha val="6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4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 typeface="Arial" panose="020B0604020202020204" pitchFamily="34" charset="0"/>
                <a:buNone/>
              </a:pPr>
              <a:endParaRPr lang="zh-CN" altLang="en-US" sz="1800">
                <a:ea typeface="宋体" panose="02010600030101010101" pitchFamily="2" charset="-122"/>
              </a:endParaRPr>
            </a:p>
          </p:txBody>
        </p:sp>
        <p:sp>
          <p:nvSpPr>
            <p:cNvPr id="28" name="AutoShape 31">
              <a:extLst>
                <a:ext uri="{FF2B5EF4-FFF2-40B4-BE49-F238E27FC236}">
                  <a16:creationId xmlns:a16="http://schemas.microsoft.com/office/drawing/2014/main" id="{ABF4C8D1-C73B-E944-970D-3546EE4B0845}"/>
                </a:ext>
              </a:extLst>
            </p:cNvPr>
            <p:cNvSpPr>
              <a:spLocks noChangeArrowheads="1"/>
            </p:cNvSpPr>
            <p:nvPr/>
          </p:nvSpPr>
          <p:spPr bwMode="auto">
            <a:xfrm rot="6906312">
              <a:off x="588" y="-242"/>
              <a:ext cx="227" cy="816"/>
            </a:xfrm>
            <a:prstGeom prst="moon">
              <a:avLst>
                <a:gd name="adj" fmla="val 49773"/>
              </a:avLst>
            </a:prstGeom>
            <a:solidFill>
              <a:srgbClr val="FFFFFF">
                <a:alpha val="6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4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 typeface="Arial" panose="020B0604020202020204" pitchFamily="34" charset="0"/>
                <a:buNone/>
              </a:pPr>
              <a:endParaRPr lang="zh-CN" altLang="en-US" sz="1800">
                <a:ea typeface="宋体" panose="02010600030101010101" pitchFamily="2" charset="-122"/>
              </a:endParaRPr>
            </a:p>
          </p:txBody>
        </p:sp>
      </p:grpSp>
      <p:pic>
        <p:nvPicPr>
          <p:cNvPr id="3" name="图片 2">
            <a:extLst>
              <a:ext uri="{FF2B5EF4-FFF2-40B4-BE49-F238E27FC236}">
                <a16:creationId xmlns:a16="http://schemas.microsoft.com/office/drawing/2014/main" id="{05532F6F-60E7-7B4F-9B06-B86C762A61F6}"/>
              </a:ext>
            </a:extLst>
          </p:cNvPr>
          <p:cNvPicPr>
            <a:picLocks noChangeAspect="1"/>
          </p:cNvPicPr>
          <p:nvPr/>
        </p:nvPicPr>
        <p:blipFill>
          <a:blip r:embed="rId6"/>
          <a:stretch>
            <a:fillRect/>
          </a:stretch>
        </p:blipFill>
        <p:spPr>
          <a:xfrm>
            <a:off x="3492466" y="3066756"/>
            <a:ext cx="5544082" cy="2067595"/>
          </a:xfrm>
          <a:prstGeom prst="rect">
            <a:avLst/>
          </a:prstGeom>
        </p:spPr>
      </p:pic>
      <p:sp>
        <p:nvSpPr>
          <p:cNvPr id="71" name="Rectangle 7">
            <a:extLst>
              <a:ext uri="{FF2B5EF4-FFF2-40B4-BE49-F238E27FC236}">
                <a16:creationId xmlns:a16="http://schemas.microsoft.com/office/drawing/2014/main" id="{C88FABF9-B868-5045-ABB2-6124CD012E5E}"/>
              </a:ext>
            </a:extLst>
          </p:cNvPr>
          <p:cNvSpPr>
            <a:spLocks noChangeArrowheads="1"/>
          </p:cNvSpPr>
          <p:nvPr/>
        </p:nvSpPr>
        <p:spPr bwMode="auto">
          <a:xfrm>
            <a:off x="251520" y="6266705"/>
            <a:ext cx="40417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4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Font typeface="Arial" panose="020B0604020202020204" pitchFamily="34" charset="0"/>
              <a:buNone/>
            </a:pPr>
            <a:r>
              <a:rPr lang="zh-CN" altLang="en-US" sz="2000" b="1">
                <a:solidFill>
                  <a:srgbClr val="FEFEFE"/>
                </a:solidFill>
                <a:ea typeface="宋体" panose="02010600030101010101" pitchFamily="2" charset="-122"/>
              </a:rPr>
              <a:t>移动数据业务量增长趋势</a:t>
            </a:r>
            <a:r>
              <a:rPr lang="zh-CN" altLang="en-US" sz="1000" b="1">
                <a:solidFill>
                  <a:srgbClr val="FEFEFE"/>
                </a:solidFill>
                <a:ea typeface="宋体" panose="02010600030101010101" pitchFamily="2" charset="-122"/>
              </a:rPr>
              <a:t>（单位：亿MB）</a:t>
            </a:r>
          </a:p>
        </p:txBody>
      </p:sp>
      <p:grpSp>
        <p:nvGrpSpPr>
          <p:cNvPr id="7169" name="组合 7168">
            <a:extLst>
              <a:ext uri="{FF2B5EF4-FFF2-40B4-BE49-F238E27FC236}">
                <a16:creationId xmlns:a16="http://schemas.microsoft.com/office/drawing/2014/main" id="{5D7A9791-4801-1040-BC07-E3C637E916FA}"/>
              </a:ext>
            </a:extLst>
          </p:cNvPr>
          <p:cNvGrpSpPr/>
          <p:nvPr/>
        </p:nvGrpSpPr>
        <p:grpSpPr>
          <a:xfrm>
            <a:off x="251520" y="2323355"/>
            <a:ext cx="4128371" cy="4418013"/>
            <a:chOff x="251520" y="2323355"/>
            <a:chExt cx="4128371" cy="4418013"/>
          </a:xfrm>
        </p:grpSpPr>
        <p:grpSp>
          <p:nvGrpSpPr>
            <p:cNvPr id="7168" name="组合 7167">
              <a:extLst>
                <a:ext uri="{FF2B5EF4-FFF2-40B4-BE49-F238E27FC236}">
                  <a16:creationId xmlns:a16="http://schemas.microsoft.com/office/drawing/2014/main" id="{AC788D10-16AE-374B-8871-F83535AF77D0}"/>
                </a:ext>
              </a:extLst>
            </p:cNvPr>
            <p:cNvGrpSpPr/>
            <p:nvPr/>
          </p:nvGrpSpPr>
          <p:grpSpPr>
            <a:xfrm>
              <a:off x="311845" y="2323355"/>
              <a:ext cx="3597275" cy="3781842"/>
              <a:chOff x="311845" y="2323355"/>
              <a:chExt cx="3597275" cy="3781842"/>
            </a:xfrm>
          </p:grpSpPr>
          <p:sp>
            <p:nvSpPr>
              <p:cNvPr id="72" name="Freeform 8">
                <a:extLst>
                  <a:ext uri="{FF2B5EF4-FFF2-40B4-BE49-F238E27FC236}">
                    <a16:creationId xmlns:a16="http://schemas.microsoft.com/office/drawing/2014/main" id="{233150D0-79DE-6440-AC29-D2F425292B26}"/>
                  </a:ext>
                </a:extLst>
              </p:cNvPr>
              <p:cNvSpPr>
                <a:spLocks/>
              </p:cNvSpPr>
              <p:nvPr/>
            </p:nvSpPr>
            <p:spPr bwMode="auto">
              <a:xfrm rot="10800000">
                <a:off x="921445" y="2323355"/>
                <a:ext cx="1752600" cy="1981200"/>
              </a:xfrm>
              <a:custGeom>
                <a:avLst/>
                <a:gdLst>
                  <a:gd name="T0" fmla="*/ 0 w 952"/>
                  <a:gd name="T1" fmla="*/ 756 h 947"/>
                  <a:gd name="T2" fmla="*/ 191 w 952"/>
                  <a:gd name="T3" fmla="*/ 591 h 947"/>
                  <a:gd name="T4" fmla="*/ 190 w 952"/>
                  <a:gd name="T5" fmla="*/ 672 h 947"/>
                  <a:gd name="T6" fmla="*/ 194 w 952"/>
                  <a:gd name="T7" fmla="*/ 672 h 947"/>
                  <a:gd name="T8" fmla="*/ 205 w 952"/>
                  <a:gd name="T9" fmla="*/ 672 h 947"/>
                  <a:gd name="T10" fmla="*/ 225 w 952"/>
                  <a:gd name="T11" fmla="*/ 671 h 947"/>
                  <a:gd name="T12" fmla="*/ 250 w 952"/>
                  <a:gd name="T13" fmla="*/ 667 h 947"/>
                  <a:gd name="T14" fmla="*/ 281 w 952"/>
                  <a:gd name="T15" fmla="*/ 662 h 947"/>
                  <a:gd name="T16" fmla="*/ 316 w 952"/>
                  <a:gd name="T17" fmla="*/ 653 h 947"/>
                  <a:gd name="T18" fmla="*/ 356 w 952"/>
                  <a:gd name="T19" fmla="*/ 641 h 947"/>
                  <a:gd name="T20" fmla="*/ 399 w 952"/>
                  <a:gd name="T21" fmla="*/ 626 h 947"/>
                  <a:gd name="T22" fmla="*/ 444 w 952"/>
                  <a:gd name="T23" fmla="*/ 605 h 947"/>
                  <a:gd name="T24" fmla="*/ 492 w 952"/>
                  <a:gd name="T25" fmla="*/ 578 h 947"/>
                  <a:gd name="T26" fmla="*/ 540 w 952"/>
                  <a:gd name="T27" fmla="*/ 547 h 947"/>
                  <a:gd name="T28" fmla="*/ 587 w 952"/>
                  <a:gd name="T29" fmla="*/ 508 h 947"/>
                  <a:gd name="T30" fmla="*/ 635 w 952"/>
                  <a:gd name="T31" fmla="*/ 463 h 947"/>
                  <a:gd name="T32" fmla="*/ 689 w 952"/>
                  <a:gd name="T33" fmla="*/ 405 h 947"/>
                  <a:gd name="T34" fmla="*/ 737 w 952"/>
                  <a:gd name="T35" fmla="*/ 350 h 947"/>
                  <a:gd name="T36" fmla="*/ 780 w 952"/>
                  <a:gd name="T37" fmla="*/ 298 h 947"/>
                  <a:gd name="T38" fmla="*/ 816 w 952"/>
                  <a:gd name="T39" fmla="*/ 249 h 947"/>
                  <a:gd name="T40" fmla="*/ 847 w 952"/>
                  <a:gd name="T41" fmla="*/ 204 h 947"/>
                  <a:gd name="T42" fmla="*/ 873 w 952"/>
                  <a:gd name="T43" fmla="*/ 164 h 947"/>
                  <a:gd name="T44" fmla="*/ 895 w 952"/>
                  <a:gd name="T45" fmla="*/ 126 h 947"/>
                  <a:gd name="T46" fmla="*/ 913 w 952"/>
                  <a:gd name="T47" fmla="*/ 94 h 947"/>
                  <a:gd name="T48" fmla="*/ 926 w 952"/>
                  <a:gd name="T49" fmla="*/ 66 h 947"/>
                  <a:gd name="T50" fmla="*/ 936 w 952"/>
                  <a:gd name="T51" fmla="*/ 42 h 947"/>
                  <a:gd name="T52" fmla="*/ 944 w 952"/>
                  <a:gd name="T53" fmla="*/ 24 h 947"/>
                  <a:gd name="T54" fmla="*/ 949 w 952"/>
                  <a:gd name="T55" fmla="*/ 12 h 947"/>
                  <a:gd name="T56" fmla="*/ 952 w 952"/>
                  <a:gd name="T57" fmla="*/ 2 h 947"/>
                  <a:gd name="T58" fmla="*/ 952 w 952"/>
                  <a:gd name="T59" fmla="*/ 0 h 947"/>
                  <a:gd name="T60" fmla="*/ 952 w 952"/>
                  <a:gd name="T61" fmla="*/ 4 h 947"/>
                  <a:gd name="T62" fmla="*/ 950 w 952"/>
                  <a:gd name="T63" fmla="*/ 17 h 947"/>
                  <a:gd name="T64" fmla="*/ 948 w 952"/>
                  <a:gd name="T65" fmla="*/ 36 h 947"/>
                  <a:gd name="T66" fmla="*/ 942 w 952"/>
                  <a:gd name="T67" fmla="*/ 62 h 947"/>
                  <a:gd name="T68" fmla="*/ 936 w 952"/>
                  <a:gd name="T69" fmla="*/ 93 h 947"/>
                  <a:gd name="T70" fmla="*/ 927 w 952"/>
                  <a:gd name="T71" fmla="*/ 130 h 947"/>
                  <a:gd name="T72" fmla="*/ 914 w 952"/>
                  <a:gd name="T73" fmla="*/ 172 h 947"/>
                  <a:gd name="T74" fmla="*/ 899 w 952"/>
                  <a:gd name="T75" fmla="*/ 217 h 947"/>
                  <a:gd name="T76" fmla="*/ 881 w 952"/>
                  <a:gd name="T77" fmla="*/ 264 h 947"/>
                  <a:gd name="T78" fmla="*/ 857 w 952"/>
                  <a:gd name="T79" fmla="*/ 315 h 947"/>
                  <a:gd name="T80" fmla="*/ 830 w 952"/>
                  <a:gd name="T81" fmla="*/ 368 h 947"/>
                  <a:gd name="T82" fmla="*/ 798 w 952"/>
                  <a:gd name="T83" fmla="*/ 421 h 947"/>
                  <a:gd name="T84" fmla="*/ 762 w 952"/>
                  <a:gd name="T85" fmla="*/ 475 h 947"/>
                  <a:gd name="T86" fmla="*/ 719 w 952"/>
                  <a:gd name="T87" fmla="*/ 529 h 947"/>
                  <a:gd name="T88" fmla="*/ 671 w 952"/>
                  <a:gd name="T89" fmla="*/ 582 h 947"/>
                  <a:gd name="T90" fmla="*/ 613 w 952"/>
                  <a:gd name="T91" fmla="*/ 637 h 947"/>
                  <a:gd name="T92" fmla="*/ 555 w 952"/>
                  <a:gd name="T93" fmla="*/ 685 h 947"/>
                  <a:gd name="T94" fmla="*/ 500 w 952"/>
                  <a:gd name="T95" fmla="*/ 726 h 947"/>
                  <a:gd name="T96" fmla="*/ 447 w 952"/>
                  <a:gd name="T97" fmla="*/ 761 h 947"/>
                  <a:gd name="T98" fmla="*/ 396 w 952"/>
                  <a:gd name="T99" fmla="*/ 790 h 947"/>
                  <a:gd name="T100" fmla="*/ 350 w 952"/>
                  <a:gd name="T101" fmla="*/ 813 h 947"/>
                  <a:gd name="T102" fmla="*/ 307 w 952"/>
                  <a:gd name="T103" fmla="*/ 831 h 947"/>
                  <a:gd name="T104" fmla="*/ 270 w 952"/>
                  <a:gd name="T105" fmla="*/ 845 h 947"/>
                  <a:gd name="T106" fmla="*/ 238 w 952"/>
                  <a:gd name="T107" fmla="*/ 855 h 947"/>
                  <a:gd name="T108" fmla="*/ 212 w 952"/>
                  <a:gd name="T109" fmla="*/ 862 h 947"/>
                  <a:gd name="T110" fmla="*/ 192 w 952"/>
                  <a:gd name="T111" fmla="*/ 866 h 947"/>
                  <a:gd name="T112" fmla="*/ 181 w 952"/>
                  <a:gd name="T113" fmla="*/ 868 h 947"/>
                  <a:gd name="T114" fmla="*/ 176 w 952"/>
                  <a:gd name="T115" fmla="*/ 868 h 947"/>
                  <a:gd name="T116" fmla="*/ 167 w 952"/>
                  <a:gd name="T117" fmla="*/ 947 h 947"/>
                  <a:gd name="T118" fmla="*/ 0 w 952"/>
                  <a:gd name="T119" fmla="*/ 756 h 947"/>
                  <a:gd name="T120" fmla="*/ 0 w 952"/>
                  <a:gd name="T121" fmla="*/ 0 h 947"/>
                  <a:gd name="T122" fmla="*/ 952 w 952"/>
                  <a:gd name="T123" fmla="*/ 947 h 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T120" t="T121" r="T122" b="T123"/>
                <a:pathLst>
                  <a:path w="952" h="947">
                    <a:moveTo>
                      <a:pt x="0" y="756"/>
                    </a:moveTo>
                    <a:lnTo>
                      <a:pt x="191" y="591"/>
                    </a:lnTo>
                    <a:lnTo>
                      <a:pt x="190" y="672"/>
                    </a:lnTo>
                    <a:lnTo>
                      <a:pt x="194" y="672"/>
                    </a:lnTo>
                    <a:lnTo>
                      <a:pt x="205" y="672"/>
                    </a:lnTo>
                    <a:lnTo>
                      <a:pt x="225" y="671"/>
                    </a:lnTo>
                    <a:lnTo>
                      <a:pt x="250" y="667"/>
                    </a:lnTo>
                    <a:lnTo>
                      <a:pt x="281" y="662"/>
                    </a:lnTo>
                    <a:lnTo>
                      <a:pt x="316" y="653"/>
                    </a:lnTo>
                    <a:lnTo>
                      <a:pt x="356" y="641"/>
                    </a:lnTo>
                    <a:lnTo>
                      <a:pt x="399" y="626"/>
                    </a:lnTo>
                    <a:lnTo>
                      <a:pt x="444" y="605"/>
                    </a:lnTo>
                    <a:lnTo>
                      <a:pt x="492" y="578"/>
                    </a:lnTo>
                    <a:lnTo>
                      <a:pt x="540" y="547"/>
                    </a:lnTo>
                    <a:lnTo>
                      <a:pt x="587" y="508"/>
                    </a:lnTo>
                    <a:lnTo>
                      <a:pt x="635" y="463"/>
                    </a:lnTo>
                    <a:lnTo>
                      <a:pt x="689" y="405"/>
                    </a:lnTo>
                    <a:lnTo>
                      <a:pt x="737" y="350"/>
                    </a:lnTo>
                    <a:lnTo>
                      <a:pt x="780" y="298"/>
                    </a:lnTo>
                    <a:lnTo>
                      <a:pt x="816" y="249"/>
                    </a:lnTo>
                    <a:lnTo>
                      <a:pt x="847" y="204"/>
                    </a:lnTo>
                    <a:lnTo>
                      <a:pt x="873" y="164"/>
                    </a:lnTo>
                    <a:lnTo>
                      <a:pt x="895" y="126"/>
                    </a:lnTo>
                    <a:lnTo>
                      <a:pt x="913" y="94"/>
                    </a:lnTo>
                    <a:lnTo>
                      <a:pt x="926" y="66"/>
                    </a:lnTo>
                    <a:lnTo>
                      <a:pt x="936" y="42"/>
                    </a:lnTo>
                    <a:lnTo>
                      <a:pt x="944" y="24"/>
                    </a:lnTo>
                    <a:lnTo>
                      <a:pt x="949" y="12"/>
                    </a:lnTo>
                    <a:lnTo>
                      <a:pt x="952" y="2"/>
                    </a:lnTo>
                    <a:lnTo>
                      <a:pt x="952" y="0"/>
                    </a:lnTo>
                    <a:lnTo>
                      <a:pt x="952" y="4"/>
                    </a:lnTo>
                    <a:lnTo>
                      <a:pt x="950" y="17"/>
                    </a:lnTo>
                    <a:lnTo>
                      <a:pt x="948" y="36"/>
                    </a:lnTo>
                    <a:lnTo>
                      <a:pt x="942" y="62"/>
                    </a:lnTo>
                    <a:lnTo>
                      <a:pt x="936" y="93"/>
                    </a:lnTo>
                    <a:lnTo>
                      <a:pt x="927" y="130"/>
                    </a:lnTo>
                    <a:lnTo>
                      <a:pt x="914" y="172"/>
                    </a:lnTo>
                    <a:lnTo>
                      <a:pt x="899" y="217"/>
                    </a:lnTo>
                    <a:lnTo>
                      <a:pt x="881" y="264"/>
                    </a:lnTo>
                    <a:lnTo>
                      <a:pt x="857" y="315"/>
                    </a:lnTo>
                    <a:lnTo>
                      <a:pt x="830" y="368"/>
                    </a:lnTo>
                    <a:lnTo>
                      <a:pt x="798" y="421"/>
                    </a:lnTo>
                    <a:lnTo>
                      <a:pt x="762" y="475"/>
                    </a:lnTo>
                    <a:lnTo>
                      <a:pt x="719" y="529"/>
                    </a:lnTo>
                    <a:lnTo>
                      <a:pt x="671" y="582"/>
                    </a:lnTo>
                    <a:lnTo>
                      <a:pt x="613" y="637"/>
                    </a:lnTo>
                    <a:lnTo>
                      <a:pt x="555" y="685"/>
                    </a:lnTo>
                    <a:lnTo>
                      <a:pt x="500" y="726"/>
                    </a:lnTo>
                    <a:lnTo>
                      <a:pt x="447" y="761"/>
                    </a:lnTo>
                    <a:lnTo>
                      <a:pt x="396" y="790"/>
                    </a:lnTo>
                    <a:lnTo>
                      <a:pt x="350" y="813"/>
                    </a:lnTo>
                    <a:lnTo>
                      <a:pt x="307" y="831"/>
                    </a:lnTo>
                    <a:lnTo>
                      <a:pt x="270" y="845"/>
                    </a:lnTo>
                    <a:lnTo>
                      <a:pt x="238" y="855"/>
                    </a:lnTo>
                    <a:lnTo>
                      <a:pt x="212" y="862"/>
                    </a:lnTo>
                    <a:lnTo>
                      <a:pt x="192" y="866"/>
                    </a:lnTo>
                    <a:lnTo>
                      <a:pt x="181" y="868"/>
                    </a:lnTo>
                    <a:lnTo>
                      <a:pt x="176" y="868"/>
                    </a:lnTo>
                    <a:lnTo>
                      <a:pt x="167" y="947"/>
                    </a:lnTo>
                    <a:lnTo>
                      <a:pt x="0" y="756"/>
                    </a:lnTo>
                    <a:close/>
                  </a:path>
                </a:pathLst>
              </a:custGeom>
              <a:solidFill>
                <a:schemeClr val="folHlink"/>
              </a:solidFill>
              <a:ln>
                <a:noFill/>
              </a:ln>
              <a:effectLst>
                <a:outerShdw dist="107763" dir="2700000" algn="ctr" rotWithShape="0">
                  <a:srgbClr val="080808">
                    <a:alpha val="50000"/>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AutoShape 9">
                <a:extLst>
                  <a:ext uri="{FF2B5EF4-FFF2-40B4-BE49-F238E27FC236}">
                    <a16:creationId xmlns:a16="http://schemas.microsoft.com/office/drawing/2014/main" id="{4AB377A2-B4CF-C948-8569-38F9917DC129}"/>
                  </a:ext>
                </a:extLst>
              </p:cNvPr>
              <p:cNvSpPr>
                <a:spLocks noChangeArrowheads="1"/>
              </p:cNvSpPr>
              <p:nvPr/>
            </p:nvSpPr>
            <p:spPr bwMode="auto">
              <a:xfrm>
                <a:off x="311845" y="5447555"/>
                <a:ext cx="3597275" cy="655638"/>
              </a:xfrm>
              <a:prstGeom prst="cube">
                <a:avLst>
                  <a:gd name="adj" fmla="val 49880"/>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4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 typeface="Arial" panose="020B0604020202020204" pitchFamily="34" charset="0"/>
                  <a:buNone/>
                </a:pPr>
                <a:endParaRPr lang="zh-CN" altLang="en-US" sz="1800">
                  <a:ea typeface="宋体" panose="02010600030101010101" pitchFamily="2" charset="-122"/>
                </a:endParaRPr>
              </a:p>
            </p:txBody>
          </p:sp>
          <p:sp>
            <p:nvSpPr>
              <p:cNvPr id="74" name="AutoShape 11">
                <a:extLst>
                  <a:ext uri="{FF2B5EF4-FFF2-40B4-BE49-F238E27FC236}">
                    <a16:creationId xmlns:a16="http://schemas.microsoft.com/office/drawing/2014/main" id="{BC27858A-B528-6149-8E7E-2CD7AA81C310}"/>
                  </a:ext>
                </a:extLst>
              </p:cNvPr>
              <p:cNvSpPr>
                <a:spLocks noChangeArrowheads="1"/>
              </p:cNvSpPr>
              <p:nvPr/>
            </p:nvSpPr>
            <p:spPr bwMode="auto">
              <a:xfrm rot="16200000" flipV="1">
                <a:off x="569814" y="4708574"/>
                <a:ext cx="1487487" cy="466725"/>
              </a:xfrm>
              <a:prstGeom prst="cube">
                <a:avLst>
                  <a:gd name="adj" fmla="val 23792"/>
                </a:avLst>
              </a:prstGeom>
              <a:gradFill rotWithShape="1">
                <a:gsLst>
                  <a:gs pos="0">
                    <a:srgbClr val="B69B58"/>
                  </a:gs>
                  <a:gs pos="100000">
                    <a:srgbClr val="F0CD74"/>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4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 typeface="Arial" panose="020B0604020202020204" pitchFamily="34" charset="0"/>
                  <a:buNone/>
                </a:pPr>
                <a:endParaRPr lang="zh-CN" altLang="en-US" sz="1800">
                  <a:ea typeface="宋体" panose="02010600030101010101" pitchFamily="2" charset="-122"/>
                </a:endParaRPr>
              </a:p>
            </p:txBody>
          </p:sp>
          <p:sp>
            <p:nvSpPr>
              <p:cNvPr id="75" name="AutoShape 12">
                <a:extLst>
                  <a:ext uri="{FF2B5EF4-FFF2-40B4-BE49-F238E27FC236}">
                    <a16:creationId xmlns:a16="http://schemas.microsoft.com/office/drawing/2014/main" id="{3FCA1002-FCEE-D74B-BBDF-EE7DBC1CA0DB}"/>
                  </a:ext>
                </a:extLst>
              </p:cNvPr>
              <p:cNvSpPr>
                <a:spLocks noChangeArrowheads="1"/>
              </p:cNvSpPr>
              <p:nvPr/>
            </p:nvSpPr>
            <p:spPr bwMode="auto">
              <a:xfrm rot="16200000" flipV="1">
                <a:off x="1112739" y="4479974"/>
                <a:ext cx="1944687" cy="466725"/>
              </a:xfrm>
              <a:prstGeom prst="cube">
                <a:avLst>
                  <a:gd name="adj" fmla="val 23792"/>
                </a:avLst>
              </a:prstGeom>
              <a:gradFill rotWithShape="1">
                <a:gsLst>
                  <a:gs pos="0">
                    <a:srgbClr val="8F82AE"/>
                  </a:gs>
                  <a:gs pos="100000">
                    <a:srgbClr val="BDACE6"/>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4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 typeface="Arial" panose="020B0604020202020204" pitchFamily="34" charset="0"/>
                  <a:buNone/>
                </a:pPr>
                <a:endParaRPr lang="zh-CN" altLang="en-US" sz="1800">
                  <a:ea typeface="宋体" panose="02010600030101010101" pitchFamily="2" charset="-122"/>
                </a:endParaRPr>
              </a:p>
            </p:txBody>
          </p:sp>
          <p:sp>
            <p:nvSpPr>
              <p:cNvPr id="76" name="AutoShape 13">
                <a:extLst>
                  <a:ext uri="{FF2B5EF4-FFF2-40B4-BE49-F238E27FC236}">
                    <a16:creationId xmlns:a16="http://schemas.microsoft.com/office/drawing/2014/main" id="{EB48F632-E791-2D4C-8D6C-3001C9F3760B}"/>
                  </a:ext>
                </a:extLst>
              </p:cNvPr>
              <p:cNvSpPr>
                <a:spLocks noChangeArrowheads="1"/>
              </p:cNvSpPr>
              <p:nvPr/>
            </p:nvSpPr>
            <p:spPr bwMode="auto">
              <a:xfrm rot="16200000" flipV="1">
                <a:off x="1369914" y="3908474"/>
                <a:ext cx="3087687" cy="466725"/>
              </a:xfrm>
              <a:prstGeom prst="cube">
                <a:avLst>
                  <a:gd name="adj" fmla="val 23792"/>
                </a:avLst>
              </a:prstGeom>
              <a:gradFill rotWithShape="1">
                <a:gsLst>
                  <a:gs pos="0">
                    <a:srgbClr val="588196"/>
                  </a:gs>
                  <a:gs pos="100000">
                    <a:srgbClr val="74ABC6"/>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4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 typeface="Arial" panose="020B0604020202020204" pitchFamily="34" charset="0"/>
                  <a:buNone/>
                </a:pPr>
                <a:endParaRPr lang="zh-CN" altLang="en-US" sz="1800">
                  <a:ea typeface="宋体" panose="02010600030101010101" pitchFamily="2" charset="-122"/>
                </a:endParaRPr>
              </a:p>
            </p:txBody>
          </p:sp>
          <p:sp>
            <p:nvSpPr>
              <p:cNvPr id="77" name="Text Box 15">
                <a:extLst>
                  <a:ext uri="{FF2B5EF4-FFF2-40B4-BE49-F238E27FC236}">
                    <a16:creationId xmlns:a16="http://schemas.microsoft.com/office/drawing/2014/main" id="{98DF62AD-712E-544A-855B-68D51E5F1A64}"/>
                  </a:ext>
                </a:extLst>
              </p:cNvPr>
              <p:cNvSpPr txBox="1">
                <a:spLocks noChangeArrowheads="1"/>
              </p:cNvSpPr>
              <p:nvPr/>
            </p:nvSpPr>
            <p:spPr bwMode="auto">
              <a:xfrm>
                <a:off x="938035" y="5766643"/>
                <a:ext cx="6399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4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Font typeface="Arial" panose="020B0604020202020204" pitchFamily="34" charset="0"/>
                  <a:buNone/>
                </a:pPr>
                <a:r>
                  <a:rPr lang="en-US" altLang="zh-CN" sz="1600" dirty="0">
                    <a:solidFill>
                      <a:srgbClr val="FEFEFE"/>
                    </a:solidFill>
                    <a:ea typeface="宋体" panose="02010600030101010101" pitchFamily="2" charset="-122"/>
                  </a:rPr>
                  <a:t>2016</a:t>
                </a:r>
              </a:p>
            </p:txBody>
          </p:sp>
          <p:sp>
            <p:nvSpPr>
              <p:cNvPr id="78" name="Text Box 16">
                <a:extLst>
                  <a:ext uri="{FF2B5EF4-FFF2-40B4-BE49-F238E27FC236}">
                    <a16:creationId xmlns:a16="http://schemas.microsoft.com/office/drawing/2014/main" id="{1B1B66F0-8878-A14B-9DEE-A61BAD2DB424}"/>
                  </a:ext>
                </a:extLst>
              </p:cNvPr>
              <p:cNvSpPr txBox="1">
                <a:spLocks noChangeArrowheads="1"/>
              </p:cNvSpPr>
              <p:nvPr/>
            </p:nvSpPr>
            <p:spPr bwMode="auto">
              <a:xfrm>
                <a:off x="1719085" y="5766643"/>
                <a:ext cx="6399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4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Font typeface="Arial" panose="020B0604020202020204" pitchFamily="34" charset="0"/>
                  <a:buNone/>
                </a:pPr>
                <a:r>
                  <a:rPr lang="en-US" altLang="zh-CN" sz="1600" dirty="0">
                    <a:solidFill>
                      <a:srgbClr val="FEFEFE"/>
                    </a:solidFill>
                    <a:ea typeface="宋体" panose="02010600030101010101" pitchFamily="2" charset="-122"/>
                  </a:rPr>
                  <a:t>2017</a:t>
                </a:r>
              </a:p>
            </p:txBody>
          </p:sp>
          <p:sp>
            <p:nvSpPr>
              <p:cNvPr id="79" name="Text Box 17">
                <a:extLst>
                  <a:ext uri="{FF2B5EF4-FFF2-40B4-BE49-F238E27FC236}">
                    <a16:creationId xmlns:a16="http://schemas.microsoft.com/office/drawing/2014/main" id="{2103E10B-BEAE-244C-B4B9-7E7B0C883B4E}"/>
                  </a:ext>
                </a:extLst>
              </p:cNvPr>
              <p:cNvSpPr txBox="1">
                <a:spLocks noChangeArrowheads="1"/>
              </p:cNvSpPr>
              <p:nvPr/>
            </p:nvSpPr>
            <p:spPr bwMode="auto">
              <a:xfrm>
                <a:off x="2576336" y="5766643"/>
                <a:ext cx="6399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4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Font typeface="Arial" panose="020B0604020202020204" pitchFamily="34" charset="0"/>
                  <a:buNone/>
                </a:pPr>
                <a:r>
                  <a:rPr lang="en-US" altLang="zh-CN" sz="1600" dirty="0">
                    <a:solidFill>
                      <a:srgbClr val="FEFEFE"/>
                    </a:solidFill>
                    <a:ea typeface="宋体" panose="02010600030101010101" pitchFamily="2" charset="-122"/>
                  </a:rPr>
                  <a:t>2018</a:t>
                </a:r>
              </a:p>
            </p:txBody>
          </p:sp>
          <p:sp>
            <p:nvSpPr>
              <p:cNvPr id="80" name="Text Box 20">
                <a:extLst>
                  <a:ext uri="{FF2B5EF4-FFF2-40B4-BE49-F238E27FC236}">
                    <a16:creationId xmlns:a16="http://schemas.microsoft.com/office/drawing/2014/main" id="{510850E2-CC72-F144-9C79-D96F446F25CE}"/>
                  </a:ext>
                </a:extLst>
              </p:cNvPr>
              <p:cNvSpPr txBox="1">
                <a:spLocks noChangeArrowheads="1"/>
              </p:cNvSpPr>
              <p:nvPr/>
            </p:nvSpPr>
            <p:spPr bwMode="auto">
              <a:xfrm>
                <a:off x="1748001" y="3850530"/>
                <a:ext cx="5693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4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Font typeface="Arial" panose="020B0604020202020204" pitchFamily="34" charset="0"/>
                  <a:buNone/>
                </a:pPr>
                <a:r>
                  <a:rPr lang="en-US" altLang="zh-CN" sz="1800" dirty="0">
                    <a:solidFill>
                      <a:srgbClr val="FEFEFE"/>
                    </a:solidFill>
                    <a:ea typeface="宋体" panose="02010600030101010101" pitchFamily="2" charset="-122"/>
                  </a:rPr>
                  <a:t>140</a:t>
                </a:r>
              </a:p>
            </p:txBody>
          </p:sp>
          <p:sp>
            <p:nvSpPr>
              <p:cNvPr id="81" name="Text Box 21">
                <a:extLst>
                  <a:ext uri="{FF2B5EF4-FFF2-40B4-BE49-F238E27FC236}">
                    <a16:creationId xmlns:a16="http://schemas.microsoft.com/office/drawing/2014/main" id="{557F4296-4E96-3542-91D6-CB572E946FDF}"/>
                  </a:ext>
                </a:extLst>
              </p:cNvPr>
              <p:cNvSpPr txBox="1">
                <a:spLocks noChangeArrowheads="1"/>
              </p:cNvSpPr>
              <p:nvPr/>
            </p:nvSpPr>
            <p:spPr bwMode="auto">
              <a:xfrm>
                <a:off x="2593624" y="2707361"/>
                <a:ext cx="5693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4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Font typeface="Arial" panose="020B0604020202020204" pitchFamily="34" charset="0"/>
                  <a:buNone/>
                </a:pPr>
                <a:r>
                  <a:rPr lang="en-US" altLang="zh-CN" sz="1800" dirty="0">
                    <a:solidFill>
                      <a:srgbClr val="FEFEFE"/>
                    </a:solidFill>
                    <a:ea typeface="宋体" panose="02010600030101010101" pitchFamily="2" charset="-122"/>
                  </a:rPr>
                  <a:t>210</a:t>
                </a:r>
              </a:p>
            </p:txBody>
          </p:sp>
          <p:sp>
            <p:nvSpPr>
              <p:cNvPr id="83" name="Text Box 19">
                <a:extLst>
                  <a:ext uri="{FF2B5EF4-FFF2-40B4-BE49-F238E27FC236}">
                    <a16:creationId xmlns:a16="http://schemas.microsoft.com/office/drawing/2014/main" id="{F23422FE-DEE2-D644-BCDB-BB2F1B0D8925}"/>
                  </a:ext>
                </a:extLst>
              </p:cNvPr>
              <p:cNvSpPr txBox="1">
                <a:spLocks noChangeArrowheads="1"/>
              </p:cNvSpPr>
              <p:nvPr/>
            </p:nvSpPr>
            <p:spPr bwMode="auto">
              <a:xfrm>
                <a:off x="976477" y="4317255"/>
                <a:ext cx="5693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4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Font typeface="Arial" panose="020B0604020202020204" pitchFamily="34" charset="0"/>
                  <a:buNone/>
                </a:pPr>
                <a:r>
                  <a:rPr lang="en-US" altLang="zh-CN" sz="1800" dirty="0">
                    <a:solidFill>
                      <a:srgbClr val="FEFEFE"/>
                    </a:solidFill>
                    <a:ea typeface="宋体" panose="02010600030101010101" pitchFamily="2" charset="-122"/>
                  </a:rPr>
                  <a:t>100</a:t>
                </a:r>
              </a:p>
            </p:txBody>
          </p:sp>
        </p:grpSp>
        <p:grpSp>
          <p:nvGrpSpPr>
            <p:cNvPr id="5" name="组合 4">
              <a:extLst>
                <a:ext uri="{FF2B5EF4-FFF2-40B4-BE49-F238E27FC236}">
                  <a16:creationId xmlns:a16="http://schemas.microsoft.com/office/drawing/2014/main" id="{93FE3616-AF82-6349-91B2-3FA1E3244BA3}"/>
                </a:ext>
              </a:extLst>
            </p:cNvPr>
            <p:cNvGrpSpPr/>
            <p:nvPr/>
          </p:nvGrpSpPr>
          <p:grpSpPr>
            <a:xfrm>
              <a:off x="251520" y="6255593"/>
              <a:ext cx="4128371" cy="485775"/>
              <a:chOff x="251520" y="6255593"/>
              <a:chExt cx="4128371" cy="485775"/>
            </a:xfrm>
          </p:grpSpPr>
          <p:sp>
            <p:nvSpPr>
              <p:cNvPr id="82" name="AutoShape 6">
                <a:extLst>
                  <a:ext uri="{FF2B5EF4-FFF2-40B4-BE49-F238E27FC236}">
                    <a16:creationId xmlns:a16="http://schemas.microsoft.com/office/drawing/2014/main" id="{B19C6544-15EE-5242-B0BD-E28CE6D2E35D}"/>
                  </a:ext>
                </a:extLst>
              </p:cNvPr>
              <p:cNvSpPr>
                <a:spLocks noChangeArrowheads="1"/>
              </p:cNvSpPr>
              <p:nvPr/>
            </p:nvSpPr>
            <p:spPr bwMode="auto">
              <a:xfrm>
                <a:off x="251520" y="6255593"/>
                <a:ext cx="4038600" cy="485775"/>
              </a:xfrm>
              <a:prstGeom prst="roundRect">
                <a:avLst>
                  <a:gd name="adj" fmla="val 50000"/>
                </a:avLst>
              </a:prstGeom>
              <a:solidFill>
                <a:srgbClr val="333399"/>
              </a:solidFill>
              <a:ln w="28575" cmpd="sng">
                <a:solidFill>
                  <a:srgbClr val="FEFEFE"/>
                </a:solidFill>
                <a:round/>
                <a:headEnd/>
                <a:tailEnd/>
              </a:ln>
              <a:effectLst>
                <a:outerShdw dist="53882" dir="2700000" algn="ctr" rotWithShape="0">
                  <a:schemeClr val="bg2"/>
                </a:outerShdw>
              </a:effectLst>
            </p:spPr>
            <p:txBody>
              <a:bodyPr wrap="none" anchor="ctr"/>
              <a:lstStyle>
                <a:lvl1pPr>
                  <a:spcBef>
                    <a:spcPct val="20000"/>
                  </a:spcBef>
                  <a:buClr>
                    <a:schemeClr val="fo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4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 typeface="Arial" panose="020B0604020202020204" pitchFamily="34" charset="0"/>
                  <a:buNone/>
                </a:pPr>
                <a:endParaRPr lang="zh-CN" altLang="en-US" sz="1800">
                  <a:ea typeface="宋体" panose="02010600030101010101" pitchFamily="2" charset="-122"/>
                </a:endParaRPr>
              </a:p>
            </p:txBody>
          </p:sp>
          <p:sp>
            <p:nvSpPr>
              <p:cNvPr id="84" name="Rectangle 7">
                <a:extLst>
                  <a:ext uri="{FF2B5EF4-FFF2-40B4-BE49-F238E27FC236}">
                    <a16:creationId xmlns:a16="http://schemas.microsoft.com/office/drawing/2014/main" id="{6A388E6B-CB7D-ED4C-85BD-DC33B2ADF9ED}"/>
                  </a:ext>
                </a:extLst>
              </p:cNvPr>
              <p:cNvSpPr>
                <a:spLocks noChangeArrowheads="1"/>
              </p:cNvSpPr>
              <p:nvPr/>
            </p:nvSpPr>
            <p:spPr bwMode="auto">
              <a:xfrm>
                <a:off x="338116" y="6298455"/>
                <a:ext cx="40417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folHlink"/>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4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Font typeface="Arial" panose="020B0604020202020204" pitchFamily="34" charset="0"/>
                  <a:buNone/>
                </a:pPr>
                <a:r>
                  <a:rPr lang="zh-CN" altLang="en-US" sz="2000" b="1" dirty="0">
                    <a:solidFill>
                      <a:srgbClr val="FEFEFE"/>
                    </a:solidFill>
                    <a:ea typeface="宋体" panose="02010600030101010101" pitchFamily="2" charset="-122"/>
                  </a:rPr>
                  <a:t>移动数据业务量增长趋势</a:t>
                </a:r>
                <a:r>
                  <a:rPr lang="zh-CN" altLang="en-US" sz="1000" b="1" dirty="0">
                    <a:solidFill>
                      <a:srgbClr val="FEFEFE"/>
                    </a:solidFill>
                    <a:ea typeface="宋体" panose="02010600030101010101" pitchFamily="2" charset="-122"/>
                  </a:rPr>
                  <a:t>（单位：亿MB）</a:t>
                </a:r>
              </a:p>
            </p:txBody>
          </p:sp>
        </p:gr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0741"/>
    </mc:Choice>
    <mc:Fallback xmlns="">
      <p:transition spd="slow" advTm="3074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标题 7169"/>
          <p:cNvSpPr>
            <a:spLocks noGrp="1" noChangeArrowheads="1"/>
          </p:cNvSpPr>
          <p:nvPr/>
        </p:nvSpPr>
        <p:spPr bwMode="auto">
          <a:xfrm>
            <a:off x="1219200" y="274638"/>
            <a:ext cx="67056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54000" anchorCtr="1"/>
          <a:lstStyle>
            <a:lvl1pPr>
              <a:lnSpc>
                <a:spcPct val="110000"/>
              </a:lnSpc>
              <a:spcBef>
                <a:spcPct val="20000"/>
              </a:spcBef>
              <a:buSzPct val="120000"/>
              <a:buBlip>
                <a:blip r:embed="rId3"/>
              </a:buBlip>
              <a:defRPr sz="2800">
                <a:solidFill>
                  <a:srgbClr val="133984"/>
                </a:solidFill>
                <a:latin typeface="Arial" charset="0"/>
                <a:ea typeface="黑体" charset="0"/>
              </a:defRPr>
            </a:lvl1pPr>
            <a:lvl2pPr marL="742950" indent="-285750">
              <a:lnSpc>
                <a:spcPct val="110000"/>
              </a:lnSpc>
              <a:spcBef>
                <a:spcPct val="20000"/>
              </a:spcBef>
              <a:buClr>
                <a:srgbClr val="000066"/>
              </a:buClr>
              <a:buChar char="•"/>
              <a:defRPr sz="2400">
                <a:solidFill>
                  <a:srgbClr val="133984"/>
                </a:solidFill>
                <a:latin typeface="Arial" charset="0"/>
                <a:ea typeface="黑体" charset="0"/>
              </a:defRPr>
            </a:lvl2pPr>
            <a:lvl3pPr marL="1143000" indent="-228600">
              <a:spcBef>
                <a:spcPct val="20000"/>
              </a:spcBef>
              <a:buChar char="•"/>
              <a:defRPr sz="2400">
                <a:solidFill>
                  <a:schemeClr val="tx1"/>
                </a:solidFill>
                <a:latin typeface="Arial" charset="0"/>
                <a:ea typeface="黑体" charset="0"/>
              </a:defRPr>
            </a:lvl3pPr>
            <a:lvl4pPr marL="1600200" indent="-228600">
              <a:spcBef>
                <a:spcPct val="20000"/>
              </a:spcBef>
              <a:buChar char="–"/>
              <a:defRPr sz="2000">
                <a:solidFill>
                  <a:schemeClr val="tx1"/>
                </a:solidFill>
                <a:latin typeface="Arial" charset="0"/>
                <a:ea typeface="黑体" charset="0"/>
              </a:defRPr>
            </a:lvl4pPr>
            <a:lvl5pPr marL="2057400" indent="-228600">
              <a:spcBef>
                <a:spcPct val="20000"/>
              </a:spcBef>
              <a:buChar char="»"/>
              <a:defRPr sz="2000">
                <a:solidFill>
                  <a:schemeClr val="tx1"/>
                </a:solidFill>
                <a:latin typeface="Arial" charset="0"/>
                <a:ea typeface="黑体" charset="0"/>
              </a:defRPr>
            </a:lvl5pPr>
            <a:lvl6pPr marL="2514600" indent="-228600" eaLnBrk="0" fontAlgn="base" hangingPunct="0">
              <a:spcBef>
                <a:spcPct val="20000"/>
              </a:spcBef>
              <a:spcAft>
                <a:spcPct val="0"/>
              </a:spcAft>
              <a:buChar char="»"/>
              <a:defRPr sz="2000">
                <a:solidFill>
                  <a:schemeClr val="tx1"/>
                </a:solidFill>
                <a:latin typeface="Arial" charset="0"/>
                <a:ea typeface="黑体" charset="0"/>
              </a:defRPr>
            </a:lvl6pPr>
            <a:lvl7pPr marL="2971800" indent="-228600" eaLnBrk="0" fontAlgn="base" hangingPunct="0">
              <a:spcBef>
                <a:spcPct val="20000"/>
              </a:spcBef>
              <a:spcAft>
                <a:spcPct val="0"/>
              </a:spcAft>
              <a:buChar char="»"/>
              <a:defRPr sz="2000">
                <a:solidFill>
                  <a:schemeClr val="tx1"/>
                </a:solidFill>
                <a:latin typeface="Arial" charset="0"/>
                <a:ea typeface="黑体" charset="0"/>
              </a:defRPr>
            </a:lvl7pPr>
            <a:lvl8pPr marL="3429000" indent="-228600" eaLnBrk="0" fontAlgn="base" hangingPunct="0">
              <a:spcBef>
                <a:spcPct val="20000"/>
              </a:spcBef>
              <a:spcAft>
                <a:spcPct val="0"/>
              </a:spcAft>
              <a:buChar char="»"/>
              <a:defRPr sz="2000">
                <a:solidFill>
                  <a:schemeClr val="tx1"/>
                </a:solidFill>
                <a:latin typeface="Arial" charset="0"/>
                <a:ea typeface="黑体" charset="0"/>
              </a:defRPr>
            </a:lvl8pPr>
            <a:lvl9pPr marL="3886200" indent="-228600" eaLnBrk="0" fontAlgn="base" hangingPunct="0">
              <a:spcBef>
                <a:spcPct val="20000"/>
              </a:spcBef>
              <a:spcAft>
                <a:spcPct val="0"/>
              </a:spcAft>
              <a:buChar char="»"/>
              <a:defRPr sz="2000">
                <a:solidFill>
                  <a:schemeClr val="tx1"/>
                </a:solidFill>
                <a:latin typeface="Arial" charset="0"/>
                <a:ea typeface="黑体" charset="0"/>
              </a:defRPr>
            </a:lvl9pPr>
          </a:lstStyle>
          <a:p>
            <a:pPr eaLnBrk="1" hangingPunct="1">
              <a:lnSpc>
                <a:spcPct val="100000"/>
              </a:lnSpc>
              <a:spcBef>
                <a:spcPct val="0"/>
              </a:spcBef>
              <a:buSzTx/>
              <a:buFontTx/>
              <a:buNone/>
            </a:pPr>
            <a:endParaRPr lang="zh-CN" altLang="en-US" sz="3600">
              <a:latin typeface="微软雅黑" charset="0"/>
              <a:ea typeface="微软雅黑" charset="0"/>
            </a:endParaRPr>
          </a:p>
        </p:txBody>
      </p:sp>
      <p:sp>
        <p:nvSpPr>
          <p:cNvPr id="4" name="标题 7169"/>
          <p:cNvSpPr>
            <a:spLocks noGrp="1" noChangeArrowheads="1"/>
          </p:cNvSpPr>
          <p:nvPr/>
        </p:nvSpPr>
        <p:spPr bwMode="auto">
          <a:xfrm>
            <a:off x="2267744" y="305263"/>
            <a:ext cx="534344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54000" anchorCtr="1"/>
          <a:lstStyle>
            <a:lvl1pPr>
              <a:lnSpc>
                <a:spcPct val="110000"/>
              </a:lnSpc>
              <a:spcBef>
                <a:spcPct val="20000"/>
              </a:spcBef>
              <a:buSzPct val="120000"/>
              <a:buBlip>
                <a:blip r:embed="rId3"/>
              </a:buBlip>
              <a:defRPr sz="2800">
                <a:solidFill>
                  <a:srgbClr val="133984"/>
                </a:solidFill>
                <a:latin typeface="Arial" charset="0"/>
                <a:ea typeface="黑体" charset="0"/>
              </a:defRPr>
            </a:lvl1pPr>
            <a:lvl2pPr marL="742950" indent="-285750">
              <a:lnSpc>
                <a:spcPct val="110000"/>
              </a:lnSpc>
              <a:spcBef>
                <a:spcPct val="20000"/>
              </a:spcBef>
              <a:buClr>
                <a:srgbClr val="000066"/>
              </a:buClr>
              <a:buChar char="•"/>
              <a:defRPr sz="2400">
                <a:solidFill>
                  <a:srgbClr val="133984"/>
                </a:solidFill>
                <a:latin typeface="Arial" charset="0"/>
                <a:ea typeface="黑体" charset="0"/>
              </a:defRPr>
            </a:lvl2pPr>
            <a:lvl3pPr marL="1143000" indent="-228600">
              <a:spcBef>
                <a:spcPct val="20000"/>
              </a:spcBef>
              <a:buChar char="•"/>
              <a:defRPr sz="2400">
                <a:solidFill>
                  <a:schemeClr val="tx1"/>
                </a:solidFill>
                <a:latin typeface="Arial" charset="0"/>
                <a:ea typeface="黑体" charset="0"/>
              </a:defRPr>
            </a:lvl3pPr>
            <a:lvl4pPr marL="1600200" indent="-228600">
              <a:spcBef>
                <a:spcPct val="20000"/>
              </a:spcBef>
              <a:buChar char="–"/>
              <a:defRPr sz="2000">
                <a:solidFill>
                  <a:schemeClr val="tx1"/>
                </a:solidFill>
                <a:latin typeface="Arial" charset="0"/>
                <a:ea typeface="黑体" charset="0"/>
              </a:defRPr>
            </a:lvl4pPr>
            <a:lvl5pPr marL="2057400" indent="-228600">
              <a:spcBef>
                <a:spcPct val="20000"/>
              </a:spcBef>
              <a:buChar char="»"/>
              <a:defRPr sz="2000">
                <a:solidFill>
                  <a:schemeClr val="tx1"/>
                </a:solidFill>
                <a:latin typeface="Arial" charset="0"/>
                <a:ea typeface="黑体" charset="0"/>
              </a:defRPr>
            </a:lvl5pPr>
            <a:lvl6pPr marL="2514600" indent="-228600" eaLnBrk="0" fontAlgn="base" hangingPunct="0">
              <a:spcBef>
                <a:spcPct val="20000"/>
              </a:spcBef>
              <a:spcAft>
                <a:spcPct val="0"/>
              </a:spcAft>
              <a:buChar char="»"/>
              <a:defRPr sz="2000">
                <a:solidFill>
                  <a:schemeClr val="tx1"/>
                </a:solidFill>
                <a:latin typeface="Arial" charset="0"/>
                <a:ea typeface="黑体" charset="0"/>
              </a:defRPr>
            </a:lvl6pPr>
            <a:lvl7pPr marL="2971800" indent="-228600" eaLnBrk="0" fontAlgn="base" hangingPunct="0">
              <a:spcBef>
                <a:spcPct val="20000"/>
              </a:spcBef>
              <a:spcAft>
                <a:spcPct val="0"/>
              </a:spcAft>
              <a:buChar char="»"/>
              <a:defRPr sz="2000">
                <a:solidFill>
                  <a:schemeClr val="tx1"/>
                </a:solidFill>
                <a:latin typeface="Arial" charset="0"/>
                <a:ea typeface="黑体" charset="0"/>
              </a:defRPr>
            </a:lvl7pPr>
            <a:lvl8pPr marL="3429000" indent="-228600" eaLnBrk="0" fontAlgn="base" hangingPunct="0">
              <a:spcBef>
                <a:spcPct val="20000"/>
              </a:spcBef>
              <a:spcAft>
                <a:spcPct val="0"/>
              </a:spcAft>
              <a:buChar char="»"/>
              <a:defRPr sz="2000">
                <a:solidFill>
                  <a:schemeClr val="tx1"/>
                </a:solidFill>
                <a:latin typeface="Arial" charset="0"/>
                <a:ea typeface="黑体" charset="0"/>
              </a:defRPr>
            </a:lvl8pPr>
            <a:lvl9pPr marL="3886200" indent="-228600" eaLnBrk="0" fontAlgn="base" hangingPunct="0">
              <a:spcBef>
                <a:spcPct val="20000"/>
              </a:spcBef>
              <a:spcAft>
                <a:spcPct val="0"/>
              </a:spcAft>
              <a:buChar char="»"/>
              <a:defRPr sz="2000">
                <a:solidFill>
                  <a:schemeClr val="tx1"/>
                </a:solidFill>
                <a:latin typeface="Arial" charset="0"/>
                <a:ea typeface="黑体" charset="0"/>
              </a:defRPr>
            </a:lvl9pPr>
          </a:lstStyle>
          <a:p>
            <a:pPr algn="ctr" eaLnBrk="1" hangingPunct="1">
              <a:lnSpc>
                <a:spcPct val="100000"/>
              </a:lnSpc>
              <a:spcBef>
                <a:spcPct val="0"/>
              </a:spcBef>
              <a:buSzTx/>
              <a:buNone/>
            </a:pPr>
            <a:r>
              <a:rPr lang="zh-CN" altLang="en-US" b="1" dirty="0">
                <a:solidFill>
                  <a:srgbClr val="006196"/>
                </a:solidFill>
                <a:latin typeface="KaiTi" panose="02010609060101010101" pitchFamily="49" charset="-122"/>
                <a:ea typeface="KaiTi" panose="02010609060101010101" pitchFamily="49" charset="-122"/>
              </a:rPr>
              <a:t>背景、意义和现状</a:t>
            </a:r>
            <a:endParaRPr lang="en-US" altLang="zh-CN" b="1" dirty="0">
              <a:solidFill>
                <a:srgbClr val="006196"/>
              </a:solidFill>
              <a:latin typeface="KaiTi" panose="02010609060101010101" pitchFamily="49" charset="-122"/>
              <a:ea typeface="KaiTi" panose="02010609060101010101" pitchFamily="49" charset="-122"/>
            </a:endParaRPr>
          </a:p>
          <a:p>
            <a:pPr algn="ctr" eaLnBrk="1" hangingPunct="1">
              <a:lnSpc>
                <a:spcPct val="100000"/>
              </a:lnSpc>
              <a:spcBef>
                <a:spcPct val="0"/>
              </a:spcBef>
              <a:buSzTx/>
              <a:buFontTx/>
              <a:buNone/>
            </a:pPr>
            <a:endParaRPr lang="en-US" altLang="zh-CN" b="1" dirty="0">
              <a:solidFill>
                <a:srgbClr val="006196"/>
              </a:solidFill>
              <a:latin typeface="微软雅黑" charset="0"/>
              <a:ea typeface="微软雅黑" charset="0"/>
            </a:endParaRPr>
          </a:p>
        </p:txBody>
      </p:sp>
      <p:sp>
        <p:nvSpPr>
          <p:cNvPr id="5" name="文本框 4">
            <a:extLst>
              <a:ext uri="{FF2B5EF4-FFF2-40B4-BE49-F238E27FC236}">
                <a16:creationId xmlns:a16="http://schemas.microsoft.com/office/drawing/2014/main" id="{F704C54A-6C4E-C24D-B35E-2516646C114F}"/>
              </a:ext>
            </a:extLst>
          </p:cNvPr>
          <p:cNvSpPr txBox="1"/>
          <p:nvPr/>
        </p:nvSpPr>
        <p:spPr>
          <a:xfrm>
            <a:off x="9566031" y="2954215"/>
            <a:ext cx="184731" cy="461665"/>
          </a:xfrm>
          <a:prstGeom prst="rect">
            <a:avLst/>
          </a:prstGeom>
          <a:noFill/>
        </p:spPr>
        <p:txBody>
          <a:bodyPr wrap="none" rtlCol="0">
            <a:spAutoFit/>
          </a:bodyPr>
          <a:lstStyle/>
          <a:p>
            <a:endParaRPr kumimoji="1" lang="zh-CN" altLang="en-US" dirty="0"/>
          </a:p>
        </p:txBody>
      </p:sp>
      <p:pic>
        <p:nvPicPr>
          <p:cNvPr id="59" name="图片 58">
            <a:extLst>
              <a:ext uri="{FF2B5EF4-FFF2-40B4-BE49-F238E27FC236}">
                <a16:creationId xmlns:a16="http://schemas.microsoft.com/office/drawing/2014/main" id="{86E4C54E-2C44-1B47-883B-1826CE6FC320}"/>
              </a:ext>
            </a:extLst>
          </p:cNvPr>
          <p:cNvPicPr>
            <a:picLocks noChangeAspect="1"/>
          </p:cNvPicPr>
          <p:nvPr/>
        </p:nvPicPr>
        <p:blipFill>
          <a:blip r:embed="rId4"/>
          <a:stretch>
            <a:fillRect/>
          </a:stretch>
        </p:blipFill>
        <p:spPr>
          <a:xfrm>
            <a:off x="611560" y="1340768"/>
            <a:ext cx="5910619" cy="4543845"/>
          </a:xfrm>
          <a:prstGeom prst="rect">
            <a:avLst/>
          </a:prstGeom>
        </p:spPr>
      </p:pic>
      <p:sp>
        <p:nvSpPr>
          <p:cNvPr id="8" name="椭圆 7">
            <a:extLst>
              <a:ext uri="{FF2B5EF4-FFF2-40B4-BE49-F238E27FC236}">
                <a16:creationId xmlns:a16="http://schemas.microsoft.com/office/drawing/2014/main" id="{6B922C1D-6C2F-EA4A-8E95-110F0A27760B}"/>
              </a:ext>
            </a:extLst>
          </p:cNvPr>
          <p:cNvSpPr/>
          <p:nvPr/>
        </p:nvSpPr>
        <p:spPr>
          <a:xfrm>
            <a:off x="1691680" y="3429000"/>
            <a:ext cx="792088" cy="79208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ustDataLst>
      <p:tags r:id="rId1"/>
    </p:custDataLst>
    <p:extLst>
      <p:ext uri="{BB962C8B-B14F-4D97-AF65-F5344CB8AC3E}">
        <p14:creationId xmlns:p14="http://schemas.microsoft.com/office/powerpoint/2010/main" val="1174860272"/>
      </p:ext>
    </p:extLst>
  </p:cSld>
  <p:clrMapOvr>
    <a:masterClrMapping/>
  </p:clrMapOvr>
  <mc:AlternateContent xmlns:mc="http://schemas.openxmlformats.org/markup-compatibility/2006" xmlns:p14="http://schemas.microsoft.com/office/powerpoint/2010/main">
    <mc:Choice Requires="p14">
      <p:transition spd="slow" p14:dur="2000" advTm="13710"/>
    </mc:Choice>
    <mc:Fallback xmlns="">
      <p:transition spd="slow" advTm="137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标题 7169"/>
          <p:cNvSpPr>
            <a:spLocks noGrp="1" noChangeArrowheads="1"/>
          </p:cNvSpPr>
          <p:nvPr/>
        </p:nvSpPr>
        <p:spPr bwMode="auto">
          <a:xfrm>
            <a:off x="1219200" y="274638"/>
            <a:ext cx="67056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54000" anchorCtr="1"/>
          <a:lstStyle>
            <a:lvl1pPr>
              <a:lnSpc>
                <a:spcPct val="110000"/>
              </a:lnSpc>
              <a:spcBef>
                <a:spcPct val="20000"/>
              </a:spcBef>
              <a:buSzPct val="120000"/>
              <a:buBlip>
                <a:blip r:embed="rId3"/>
              </a:buBlip>
              <a:defRPr sz="2800">
                <a:solidFill>
                  <a:srgbClr val="133984"/>
                </a:solidFill>
                <a:latin typeface="Arial" charset="0"/>
                <a:ea typeface="黑体" charset="0"/>
              </a:defRPr>
            </a:lvl1pPr>
            <a:lvl2pPr marL="742950" indent="-285750">
              <a:lnSpc>
                <a:spcPct val="110000"/>
              </a:lnSpc>
              <a:spcBef>
                <a:spcPct val="20000"/>
              </a:spcBef>
              <a:buClr>
                <a:srgbClr val="000066"/>
              </a:buClr>
              <a:buChar char="•"/>
              <a:defRPr sz="2400">
                <a:solidFill>
                  <a:srgbClr val="133984"/>
                </a:solidFill>
                <a:latin typeface="Arial" charset="0"/>
                <a:ea typeface="黑体" charset="0"/>
              </a:defRPr>
            </a:lvl2pPr>
            <a:lvl3pPr marL="1143000" indent="-228600">
              <a:spcBef>
                <a:spcPct val="20000"/>
              </a:spcBef>
              <a:buChar char="•"/>
              <a:defRPr sz="2400">
                <a:solidFill>
                  <a:schemeClr val="tx1"/>
                </a:solidFill>
                <a:latin typeface="Arial" charset="0"/>
                <a:ea typeface="黑体" charset="0"/>
              </a:defRPr>
            </a:lvl3pPr>
            <a:lvl4pPr marL="1600200" indent="-228600">
              <a:spcBef>
                <a:spcPct val="20000"/>
              </a:spcBef>
              <a:buChar char="–"/>
              <a:defRPr sz="2000">
                <a:solidFill>
                  <a:schemeClr val="tx1"/>
                </a:solidFill>
                <a:latin typeface="Arial" charset="0"/>
                <a:ea typeface="黑体" charset="0"/>
              </a:defRPr>
            </a:lvl4pPr>
            <a:lvl5pPr marL="2057400" indent="-228600">
              <a:spcBef>
                <a:spcPct val="20000"/>
              </a:spcBef>
              <a:buChar char="»"/>
              <a:defRPr sz="2000">
                <a:solidFill>
                  <a:schemeClr val="tx1"/>
                </a:solidFill>
                <a:latin typeface="Arial" charset="0"/>
                <a:ea typeface="黑体" charset="0"/>
              </a:defRPr>
            </a:lvl5pPr>
            <a:lvl6pPr marL="2514600" indent="-228600" eaLnBrk="0" fontAlgn="base" hangingPunct="0">
              <a:spcBef>
                <a:spcPct val="20000"/>
              </a:spcBef>
              <a:spcAft>
                <a:spcPct val="0"/>
              </a:spcAft>
              <a:buChar char="»"/>
              <a:defRPr sz="2000">
                <a:solidFill>
                  <a:schemeClr val="tx1"/>
                </a:solidFill>
                <a:latin typeface="Arial" charset="0"/>
                <a:ea typeface="黑体" charset="0"/>
              </a:defRPr>
            </a:lvl6pPr>
            <a:lvl7pPr marL="2971800" indent="-228600" eaLnBrk="0" fontAlgn="base" hangingPunct="0">
              <a:spcBef>
                <a:spcPct val="20000"/>
              </a:spcBef>
              <a:spcAft>
                <a:spcPct val="0"/>
              </a:spcAft>
              <a:buChar char="»"/>
              <a:defRPr sz="2000">
                <a:solidFill>
                  <a:schemeClr val="tx1"/>
                </a:solidFill>
                <a:latin typeface="Arial" charset="0"/>
                <a:ea typeface="黑体" charset="0"/>
              </a:defRPr>
            </a:lvl7pPr>
            <a:lvl8pPr marL="3429000" indent="-228600" eaLnBrk="0" fontAlgn="base" hangingPunct="0">
              <a:spcBef>
                <a:spcPct val="20000"/>
              </a:spcBef>
              <a:spcAft>
                <a:spcPct val="0"/>
              </a:spcAft>
              <a:buChar char="»"/>
              <a:defRPr sz="2000">
                <a:solidFill>
                  <a:schemeClr val="tx1"/>
                </a:solidFill>
                <a:latin typeface="Arial" charset="0"/>
                <a:ea typeface="黑体" charset="0"/>
              </a:defRPr>
            </a:lvl8pPr>
            <a:lvl9pPr marL="3886200" indent="-228600" eaLnBrk="0" fontAlgn="base" hangingPunct="0">
              <a:spcBef>
                <a:spcPct val="20000"/>
              </a:spcBef>
              <a:spcAft>
                <a:spcPct val="0"/>
              </a:spcAft>
              <a:buChar char="»"/>
              <a:defRPr sz="2000">
                <a:solidFill>
                  <a:schemeClr val="tx1"/>
                </a:solidFill>
                <a:latin typeface="Arial" charset="0"/>
                <a:ea typeface="黑体" charset="0"/>
              </a:defRPr>
            </a:lvl9pPr>
          </a:lstStyle>
          <a:p>
            <a:pPr eaLnBrk="1" hangingPunct="1">
              <a:lnSpc>
                <a:spcPct val="100000"/>
              </a:lnSpc>
              <a:spcBef>
                <a:spcPct val="0"/>
              </a:spcBef>
              <a:buSzTx/>
              <a:buFontTx/>
              <a:buNone/>
            </a:pPr>
            <a:endParaRPr lang="zh-CN" altLang="en-US" sz="3600">
              <a:latin typeface="微软雅黑" charset="0"/>
              <a:ea typeface="微软雅黑" charset="0"/>
            </a:endParaRPr>
          </a:p>
        </p:txBody>
      </p:sp>
      <p:sp>
        <p:nvSpPr>
          <p:cNvPr id="4" name="标题 7169"/>
          <p:cNvSpPr>
            <a:spLocks noGrp="1" noChangeArrowheads="1"/>
          </p:cNvSpPr>
          <p:nvPr/>
        </p:nvSpPr>
        <p:spPr bwMode="auto">
          <a:xfrm>
            <a:off x="2276475" y="274638"/>
            <a:ext cx="534344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54000" anchorCtr="1"/>
          <a:lstStyle>
            <a:lvl1pPr>
              <a:lnSpc>
                <a:spcPct val="110000"/>
              </a:lnSpc>
              <a:spcBef>
                <a:spcPct val="20000"/>
              </a:spcBef>
              <a:buSzPct val="120000"/>
              <a:buBlip>
                <a:blip r:embed="rId3"/>
              </a:buBlip>
              <a:defRPr sz="2800">
                <a:solidFill>
                  <a:srgbClr val="133984"/>
                </a:solidFill>
                <a:latin typeface="Arial" charset="0"/>
                <a:ea typeface="黑体" charset="0"/>
              </a:defRPr>
            </a:lvl1pPr>
            <a:lvl2pPr marL="742950" indent="-285750">
              <a:lnSpc>
                <a:spcPct val="110000"/>
              </a:lnSpc>
              <a:spcBef>
                <a:spcPct val="20000"/>
              </a:spcBef>
              <a:buClr>
                <a:srgbClr val="000066"/>
              </a:buClr>
              <a:buChar char="•"/>
              <a:defRPr sz="2400">
                <a:solidFill>
                  <a:srgbClr val="133984"/>
                </a:solidFill>
                <a:latin typeface="Arial" charset="0"/>
                <a:ea typeface="黑体" charset="0"/>
              </a:defRPr>
            </a:lvl2pPr>
            <a:lvl3pPr marL="1143000" indent="-228600">
              <a:spcBef>
                <a:spcPct val="20000"/>
              </a:spcBef>
              <a:buChar char="•"/>
              <a:defRPr sz="2400">
                <a:solidFill>
                  <a:schemeClr val="tx1"/>
                </a:solidFill>
                <a:latin typeface="Arial" charset="0"/>
                <a:ea typeface="黑体" charset="0"/>
              </a:defRPr>
            </a:lvl3pPr>
            <a:lvl4pPr marL="1600200" indent="-228600">
              <a:spcBef>
                <a:spcPct val="20000"/>
              </a:spcBef>
              <a:buChar char="–"/>
              <a:defRPr sz="2000">
                <a:solidFill>
                  <a:schemeClr val="tx1"/>
                </a:solidFill>
                <a:latin typeface="Arial" charset="0"/>
                <a:ea typeface="黑体" charset="0"/>
              </a:defRPr>
            </a:lvl4pPr>
            <a:lvl5pPr marL="2057400" indent="-228600">
              <a:spcBef>
                <a:spcPct val="20000"/>
              </a:spcBef>
              <a:buChar char="»"/>
              <a:defRPr sz="2000">
                <a:solidFill>
                  <a:schemeClr val="tx1"/>
                </a:solidFill>
                <a:latin typeface="Arial" charset="0"/>
                <a:ea typeface="黑体" charset="0"/>
              </a:defRPr>
            </a:lvl5pPr>
            <a:lvl6pPr marL="2514600" indent="-228600" eaLnBrk="0" fontAlgn="base" hangingPunct="0">
              <a:spcBef>
                <a:spcPct val="20000"/>
              </a:spcBef>
              <a:spcAft>
                <a:spcPct val="0"/>
              </a:spcAft>
              <a:buChar char="»"/>
              <a:defRPr sz="2000">
                <a:solidFill>
                  <a:schemeClr val="tx1"/>
                </a:solidFill>
                <a:latin typeface="Arial" charset="0"/>
                <a:ea typeface="黑体" charset="0"/>
              </a:defRPr>
            </a:lvl6pPr>
            <a:lvl7pPr marL="2971800" indent="-228600" eaLnBrk="0" fontAlgn="base" hangingPunct="0">
              <a:spcBef>
                <a:spcPct val="20000"/>
              </a:spcBef>
              <a:spcAft>
                <a:spcPct val="0"/>
              </a:spcAft>
              <a:buChar char="»"/>
              <a:defRPr sz="2000">
                <a:solidFill>
                  <a:schemeClr val="tx1"/>
                </a:solidFill>
                <a:latin typeface="Arial" charset="0"/>
                <a:ea typeface="黑体" charset="0"/>
              </a:defRPr>
            </a:lvl7pPr>
            <a:lvl8pPr marL="3429000" indent="-228600" eaLnBrk="0" fontAlgn="base" hangingPunct="0">
              <a:spcBef>
                <a:spcPct val="20000"/>
              </a:spcBef>
              <a:spcAft>
                <a:spcPct val="0"/>
              </a:spcAft>
              <a:buChar char="»"/>
              <a:defRPr sz="2000">
                <a:solidFill>
                  <a:schemeClr val="tx1"/>
                </a:solidFill>
                <a:latin typeface="Arial" charset="0"/>
                <a:ea typeface="黑体" charset="0"/>
              </a:defRPr>
            </a:lvl8pPr>
            <a:lvl9pPr marL="3886200" indent="-228600" eaLnBrk="0" fontAlgn="base" hangingPunct="0">
              <a:spcBef>
                <a:spcPct val="20000"/>
              </a:spcBef>
              <a:spcAft>
                <a:spcPct val="0"/>
              </a:spcAft>
              <a:buChar char="»"/>
              <a:defRPr sz="2000">
                <a:solidFill>
                  <a:schemeClr val="tx1"/>
                </a:solidFill>
                <a:latin typeface="Arial" charset="0"/>
                <a:ea typeface="黑体" charset="0"/>
              </a:defRPr>
            </a:lvl9pPr>
          </a:lstStyle>
          <a:p>
            <a:pPr algn="ctr" eaLnBrk="1" hangingPunct="1">
              <a:lnSpc>
                <a:spcPct val="100000"/>
              </a:lnSpc>
              <a:spcBef>
                <a:spcPct val="0"/>
              </a:spcBef>
              <a:buSzTx/>
              <a:buNone/>
            </a:pPr>
            <a:r>
              <a:rPr lang="zh-CN" altLang="en-US" b="1" dirty="0">
                <a:solidFill>
                  <a:srgbClr val="006196"/>
                </a:solidFill>
                <a:latin typeface="KaiTi" panose="02010609060101010101" pitchFamily="49" charset="-122"/>
                <a:ea typeface="KaiTi" panose="02010609060101010101" pitchFamily="49" charset="-122"/>
              </a:rPr>
              <a:t>背景、意义和现状</a:t>
            </a:r>
            <a:endParaRPr lang="en-US" altLang="zh-CN" b="1" dirty="0">
              <a:solidFill>
                <a:srgbClr val="006196"/>
              </a:solidFill>
              <a:latin typeface="KaiTi" panose="02010609060101010101" pitchFamily="49" charset="-122"/>
              <a:ea typeface="KaiTi" panose="02010609060101010101" pitchFamily="49" charset="-122"/>
            </a:endParaRPr>
          </a:p>
          <a:p>
            <a:pPr algn="ctr" eaLnBrk="1" hangingPunct="1">
              <a:lnSpc>
                <a:spcPct val="100000"/>
              </a:lnSpc>
              <a:spcBef>
                <a:spcPct val="0"/>
              </a:spcBef>
              <a:buSzTx/>
              <a:buFontTx/>
              <a:buNone/>
            </a:pPr>
            <a:endParaRPr lang="en-US" altLang="zh-CN" b="1" dirty="0">
              <a:solidFill>
                <a:srgbClr val="006196"/>
              </a:solidFill>
              <a:latin typeface="微软雅黑" charset="0"/>
              <a:ea typeface="微软雅黑" charset="0"/>
            </a:endParaRPr>
          </a:p>
        </p:txBody>
      </p:sp>
      <p:sp>
        <p:nvSpPr>
          <p:cNvPr id="59" name="文本框 58">
            <a:extLst>
              <a:ext uri="{FF2B5EF4-FFF2-40B4-BE49-F238E27FC236}">
                <a16:creationId xmlns:a16="http://schemas.microsoft.com/office/drawing/2014/main" id="{90CB3C43-DD4B-EF48-A4EF-CD8E584B0B45}"/>
              </a:ext>
            </a:extLst>
          </p:cNvPr>
          <p:cNvSpPr txBox="1"/>
          <p:nvPr/>
        </p:nvSpPr>
        <p:spPr>
          <a:xfrm>
            <a:off x="1038753" y="3700114"/>
            <a:ext cx="8105247" cy="1892826"/>
          </a:xfrm>
          <a:prstGeom prst="rect">
            <a:avLst/>
          </a:prstGeom>
          <a:noFill/>
        </p:spPr>
        <p:txBody>
          <a:bodyPr wrap="square" lIns="0" tIns="0" rIns="0" bIns="0" rtlCol="0">
            <a:spAutoFit/>
          </a:bodyPr>
          <a:lstStyle/>
          <a:p>
            <a:pPr marL="285750" indent="-285750">
              <a:lnSpc>
                <a:spcPct val="200000"/>
              </a:lnSpc>
              <a:buFont typeface="Arial" panose="020B0604020202020204" pitchFamily="34" charset="0"/>
              <a:buChar char="•"/>
            </a:pPr>
            <a:r>
              <a:rPr lang="zh-CN" altLang="en-US" sz="2000" dirty="0">
                <a:solidFill>
                  <a:srgbClr val="477AB1"/>
                </a:solidFill>
                <a:latin typeface="KaiTi" panose="02010609060101010101" pitchFamily="49" charset="-122"/>
                <a:ea typeface="KaiTi" panose="02010609060101010101" pitchFamily="49" charset="-122"/>
                <a:sym typeface="+mn-ea"/>
              </a:rPr>
              <a:t>较其他定位方法</a:t>
            </a:r>
            <a:r>
              <a:rPr lang="zh-CN" altLang="en-US" sz="2000" dirty="0">
                <a:solidFill>
                  <a:srgbClr val="FF0000"/>
                </a:solidFill>
                <a:latin typeface="KaiTi" panose="02010609060101010101" pitchFamily="49" charset="-122"/>
                <a:ea typeface="KaiTi" panose="02010609060101010101" pitchFamily="49" charset="-122"/>
                <a:sym typeface="+mn-ea"/>
              </a:rPr>
              <a:t>，</a:t>
            </a:r>
            <a:r>
              <a:rPr lang="en-US" altLang="zh-CN" sz="2000" dirty="0">
                <a:solidFill>
                  <a:srgbClr val="FF0000"/>
                </a:solidFill>
                <a:latin typeface="KaiTi" panose="02010609060101010101" pitchFamily="49" charset="-122"/>
                <a:ea typeface="KaiTi" panose="02010609060101010101" pitchFamily="49" charset="-122"/>
                <a:sym typeface="+mn-ea"/>
              </a:rPr>
              <a:t> WI-FI</a:t>
            </a:r>
            <a:r>
              <a:rPr lang="zh-CN" altLang="en-US" sz="2000" dirty="0">
                <a:solidFill>
                  <a:srgbClr val="FF0000"/>
                </a:solidFill>
                <a:latin typeface="KaiTi" panose="02010609060101010101" pitchFamily="49" charset="-122"/>
                <a:ea typeface="KaiTi" panose="02010609060101010101" pitchFamily="49" charset="-122"/>
                <a:sym typeface="+mn-ea"/>
              </a:rPr>
              <a:t>射频指纹定位</a:t>
            </a:r>
            <a:r>
              <a:rPr lang="zh-CN" altLang="en-US" sz="2000" dirty="0">
                <a:solidFill>
                  <a:srgbClr val="477AB1"/>
                </a:solidFill>
                <a:latin typeface="KaiTi" panose="02010609060101010101" pitchFamily="49" charset="-122"/>
                <a:ea typeface="KaiTi" panose="02010609060101010101" pitchFamily="49" charset="-122"/>
                <a:sym typeface="+mn-ea"/>
              </a:rPr>
              <a:t>具有定位成本低的优点；</a:t>
            </a:r>
            <a:endParaRPr lang="en-US" altLang="zh-CN" sz="2000" dirty="0">
              <a:solidFill>
                <a:srgbClr val="477AB1"/>
              </a:solidFill>
              <a:latin typeface="KaiTi" panose="02010609060101010101" pitchFamily="49" charset="-122"/>
              <a:ea typeface="KaiTi" panose="02010609060101010101" pitchFamily="49" charset="-122"/>
              <a:sym typeface="+mn-ea"/>
            </a:endParaRPr>
          </a:p>
          <a:p>
            <a:pPr marL="285750" indent="-285750">
              <a:lnSpc>
                <a:spcPct val="200000"/>
              </a:lnSpc>
              <a:buFont typeface="Arial" panose="020B0604020202020204" pitchFamily="34" charset="0"/>
              <a:buChar char="•"/>
            </a:pPr>
            <a:r>
              <a:rPr lang="zh-CN" altLang="en-US" sz="2000" dirty="0">
                <a:solidFill>
                  <a:srgbClr val="477AB1"/>
                </a:solidFill>
                <a:latin typeface="KaiTi" panose="02010609060101010101" pitchFamily="49" charset="-122"/>
                <a:ea typeface="KaiTi" panose="02010609060101010101" pitchFamily="49" charset="-122"/>
                <a:sym typeface="+mn-ea"/>
              </a:rPr>
              <a:t>较其他定位方法</a:t>
            </a:r>
            <a:r>
              <a:rPr lang="zh-CN" altLang="en-US" sz="2000" dirty="0">
                <a:solidFill>
                  <a:srgbClr val="FF0000"/>
                </a:solidFill>
                <a:latin typeface="KaiTi" panose="02010609060101010101" pitchFamily="49" charset="-122"/>
                <a:ea typeface="KaiTi" panose="02010609060101010101" pitchFamily="49" charset="-122"/>
                <a:sym typeface="+mn-ea"/>
              </a:rPr>
              <a:t>，</a:t>
            </a:r>
            <a:r>
              <a:rPr lang="en-US" altLang="zh-CN" sz="2000" dirty="0">
                <a:solidFill>
                  <a:srgbClr val="FF0000"/>
                </a:solidFill>
                <a:latin typeface="KaiTi" panose="02010609060101010101" pitchFamily="49" charset="-122"/>
                <a:ea typeface="KaiTi" panose="02010609060101010101" pitchFamily="49" charset="-122"/>
                <a:sym typeface="+mn-ea"/>
              </a:rPr>
              <a:t> WI-FI</a:t>
            </a:r>
            <a:r>
              <a:rPr lang="zh-CN" altLang="en-US" sz="2000" dirty="0">
                <a:solidFill>
                  <a:srgbClr val="FF0000"/>
                </a:solidFill>
                <a:latin typeface="KaiTi" panose="02010609060101010101" pitchFamily="49" charset="-122"/>
                <a:ea typeface="KaiTi" panose="02010609060101010101" pitchFamily="49" charset="-122"/>
                <a:sym typeface="+mn-ea"/>
              </a:rPr>
              <a:t>射频指纹定位</a:t>
            </a:r>
            <a:r>
              <a:rPr lang="zh-CN" altLang="en-US" sz="2000" dirty="0">
                <a:solidFill>
                  <a:srgbClr val="477AB1"/>
                </a:solidFill>
                <a:latin typeface="KaiTi" panose="02010609060101010101" pitchFamily="49" charset="-122"/>
                <a:ea typeface="KaiTi" panose="02010609060101010101" pitchFamily="49" charset="-122"/>
                <a:sym typeface="+mn-ea"/>
              </a:rPr>
              <a:t>具有定位精度高的优点；</a:t>
            </a:r>
          </a:p>
          <a:p>
            <a:pPr>
              <a:lnSpc>
                <a:spcPct val="150000"/>
              </a:lnSpc>
            </a:pPr>
            <a:endParaRPr lang="zh-CN" altLang="en-US" sz="1800" dirty="0">
              <a:solidFill>
                <a:srgbClr val="477AB1"/>
              </a:solidFill>
              <a:latin typeface="KaiTi" panose="02010609060101010101" pitchFamily="49" charset="-122"/>
              <a:ea typeface="KaiTi" panose="02010609060101010101" pitchFamily="49" charset="-122"/>
              <a:sym typeface="+mn-ea"/>
            </a:endParaRPr>
          </a:p>
          <a:p>
            <a:endParaRPr lang="zh-CN" altLang="en-US" sz="1600" b="1" dirty="0">
              <a:solidFill>
                <a:schemeClr val="accent6"/>
              </a:solidFill>
              <a:latin typeface="KaiTi" panose="02010609060101010101" pitchFamily="49" charset="-122"/>
              <a:ea typeface="KaiTi" panose="02010609060101010101" pitchFamily="49" charset="-122"/>
            </a:endParaRPr>
          </a:p>
        </p:txBody>
      </p:sp>
      <p:grpSp>
        <p:nvGrpSpPr>
          <p:cNvPr id="7" name="组合 6">
            <a:extLst>
              <a:ext uri="{FF2B5EF4-FFF2-40B4-BE49-F238E27FC236}">
                <a16:creationId xmlns:a16="http://schemas.microsoft.com/office/drawing/2014/main" id="{50C32D62-F68E-B14D-AAB8-C667EE95C48A}"/>
              </a:ext>
            </a:extLst>
          </p:cNvPr>
          <p:cNvGrpSpPr/>
          <p:nvPr/>
        </p:nvGrpSpPr>
        <p:grpSpPr>
          <a:xfrm>
            <a:off x="2915816" y="1897682"/>
            <a:ext cx="3795599" cy="1165225"/>
            <a:chOff x="4824088" y="2904718"/>
            <a:chExt cx="3795599" cy="1165225"/>
          </a:xfrm>
        </p:grpSpPr>
        <p:grpSp>
          <p:nvGrpSpPr>
            <p:cNvPr id="8" name="组合 7">
              <a:extLst>
                <a:ext uri="{FF2B5EF4-FFF2-40B4-BE49-F238E27FC236}">
                  <a16:creationId xmlns:a16="http://schemas.microsoft.com/office/drawing/2014/main" id="{70F84429-7F7E-C44A-ACE1-DB972C6E4DF9}"/>
                </a:ext>
              </a:extLst>
            </p:cNvPr>
            <p:cNvGrpSpPr/>
            <p:nvPr/>
          </p:nvGrpSpPr>
          <p:grpSpPr>
            <a:xfrm>
              <a:off x="4824088" y="3156660"/>
              <a:ext cx="1589405" cy="791845"/>
              <a:chOff x="7418" y="3713"/>
              <a:chExt cx="2503" cy="1247"/>
            </a:xfrm>
          </p:grpSpPr>
          <p:sp>
            <p:nvSpPr>
              <p:cNvPr id="12" name="虚尾箭头 11">
                <a:extLst>
                  <a:ext uri="{FF2B5EF4-FFF2-40B4-BE49-F238E27FC236}">
                    <a16:creationId xmlns:a16="http://schemas.microsoft.com/office/drawing/2014/main" id="{AC9BF735-A92F-064A-A4E8-2982CC016763}"/>
                  </a:ext>
                </a:extLst>
              </p:cNvPr>
              <p:cNvSpPr/>
              <p:nvPr/>
            </p:nvSpPr>
            <p:spPr>
              <a:xfrm>
                <a:off x="7418" y="3713"/>
                <a:ext cx="2503" cy="1247"/>
              </a:xfrm>
              <a:prstGeom prst="stripedRightArrow">
                <a:avLst/>
              </a:prstGeom>
              <a:gradFill>
                <a:gsLst>
                  <a:gs pos="47000">
                    <a:srgbClr val="007BD3"/>
                  </a:gs>
                  <a:gs pos="100000">
                    <a:srgbClr val="034373"/>
                  </a:gs>
                </a:gsLst>
                <a:lin ang="54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8E91E292-F50C-1E40-9830-43E030C400D2}"/>
                  </a:ext>
                </a:extLst>
              </p:cNvPr>
              <p:cNvSpPr txBox="1"/>
              <p:nvPr/>
            </p:nvSpPr>
            <p:spPr>
              <a:xfrm>
                <a:off x="8059" y="4182"/>
                <a:ext cx="969" cy="291"/>
              </a:xfrm>
              <a:prstGeom prst="rect">
                <a:avLst/>
              </a:prstGeom>
              <a:noFill/>
            </p:spPr>
            <p:txBody>
              <a:bodyPr wrap="none" lIns="0" tIns="0" rIns="0" bIns="0" rtlCol="0">
                <a:spAutoFit/>
              </a:bodyPr>
              <a:lstStyle/>
              <a:p>
                <a:r>
                  <a:rPr lang="zh-CN" altLang="en-US" sz="1200" b="1" dirty="0">
                    <a:solidFill>
                      <a:schemeClr val="bg1"/>
                    </a:solidFill>
                    <a:latin typeface="微软雅黑" panose="020B0503020204020204" pitchFamily="34" charset="-122"/>
                    <a:ea typeface="微软雅黑" panose="020B0503020204020204" pitchFamily="34" charset="-122"/>
                  </a:rPr>
                  <a:t>定位方法</a:t>
                </a:r>
              </a:p>
            </p:txBody>
          </p:sp>
        </p:grpSp>
        <p:grpSp>
          <p:nvGrpSpPr>
            <p:cNvPr id="9" name="组合 8">
              <a:extLst>
                <a:ext uri="{FF2B5EF4-FFF2-40B4-BE49-F238E27FC236}">
                  <a16:creationId xmlns:a16="http://schemas.microsoft.com/office/drawing/2014/main" id="{6ABE374A-BA96-E94E-B45F-EA2E2FAA701E}"/>
                </a:ext>
              </a:extLst>
            </p:cNvPr>
            <p:cNvGrpSpPr/>
            <p:nvPr/>
          </p:nvGrpSpPr>
          <p:grpSpPr>
            <a:xfrm>
              <a:off x="6572641" y="2904718"/>
              <a:ext cx="2047046" cy="1165225"/>
              <a:chOff x="10468" y="3449"/>
              <a:chExt cx="2666" cy="1835"/>
            </a:xfrm>
          </p:grpSpPr>
          <p:sp>
            <p:nvSpPr>
              <p:cNvPr id="10" name="文本框 9">
                <a:extLst>
                  <a:ext uri="{FF2B5EF4-FFF2-40B4-BE49-F238E27FC236}">
                    <a16:creationId xmlns:a16="http://schemas.microsoft.com/office/drawing/2014/main" id="{61C100B3-2655-0E42-8110-5BBFE28876B8}"/>
                  </a:ext>
                </a:extLst>
              </p:cNvPr>
              <p:cNvSpPr txBox="1"/>
              <p:nvPr/>
            </p:nvSpPr>
            <p:spPr>
              <a:xfrm>
                <a:off x="10468" y="4702"/>
                <a:ext cx="1770" cy="582"/>
              </a:xfrm>
              <a:prstGeom prst="rect">
                <a:avLst/>
              </a:prstGeom>
              <a:noFill/>
            </p:spPr>
            <p:txBody>
              <a:bodyPr wrap="none" lIns="0" tIns="0" rIns="0" bIns="0" rtlCol="0" anchor="t">
                <a:spAutoFit/>
              </a:bodyPr>
              <a:lstStyle/>
              <a:p>
                <a:pPr marL="0" indent="127000" algn="l"/>
                <a:r>
                  <a:rPr lang="zh-CN" altLang="en-US" dirty="0">
                    <a:solidFill>
                      <a:srgbClr val="FF0000"/>
                    </a:solidFill>
                    <a:latin typeface="KaiTi" panose="02010609060101010101" pitchFamily="49" charset="-122"/>
                    <a:ea typeface="KaiTi" panose="02010609060101010101" pitchFamily="49" charset="-122"/>
                    <a:cs typeface="宋体" panose="02010600030101010101" pitchFamily="2" charset="-122"/>
                    <a:sym typeface="+mn-ea"/>
                  </a:rPr>
                  <a:t>指纹定位</a:t>
                </a:r>
                <a:endParaRPr lang="zh-CN" altLang="en-US" b="1" dirty="0">
                  <a:solidFill>
                    <a:srgbClr val="FF0000"/>
                  </a:solidFill>
                  <a:latin typeface="KaiTi" panose="02010609060101010101" pitchFamily="49" charset="-122"/>
                  <a:ea typeface="KaiTi" panose="02010609060101010101" pitchFamily="49" charset="-122"/>
                </a:endParaRPr>
              </a:p>
            </p:txBody>
          </p:sp>
          <p:sp>
            <p:nvSpPr>
              <p:cNvPr id="11" name="文本框 10">
                <a:extLst>
                  <a:ext uri="{FF2B5EF4-FFF2-40B4-BE49-F238E27FC236}">
                    <a16:creationId xmlns:a16="http://schemas.microsoft.com/office/drawing/2014/main" id="{4FBC3717-26AC-8B4F-9B11-314213E20FDD}"/>
                  </a:ext>
                </a:extLst>
              </p:cNvPr>
              <p:cNvSpPr txBox="1"/>
              <p:nvPr/>
            </p:nvSpPr>
            <p:spPr>
              <a:xfrm>
                <a:off x="10497" y="3449"/>
                <a:ext cx="2637" cy="582"/>
              </a:xfrm>
              <a:prstGeom prst="rect">
                <a:avLst/>
              </a:prstGeom>
              <a:noFill/>
            </p:spPr>
            <p:txBody>
              <a:bodyPr wrap="square" lIns="0" tIns="0" rIns="0" bIns="0" rtlCol="0" anchor="t">
                <a:spAutoFit/>
              </a:bodyPr>
              <a:lstStyle/>
              <a:p>
                <a:pPr marL="0" indent="127000" algn="l" eaLnBrk="1" latinLnBrk="0" hangingPunct="1"/>
                <a:r>
                  <a:rPr lang="zh-CN" altLang="en-US" dirty="0">
                    <a:solidFill>
                      <a:srgbClr val="104CA6"/>
                    </a:solidFill>
                    <a:latin typeface="KaiTi" panose="02010609060101010101" pitchFamily="49" charset="-122"/>
                    <a:ea typeface="KaiTi" panose="02010609060101010101" pitchFamily="49" charset="-122"/>
                    <a:cs typeface="宋体" panose="02010600030101010101" pitchFamily="2" charset="-122"/>
                    <a:sym typeface="+mn-ea"/>
                  </a:rPr>
                  <a:t>三角定位</a:t>
                </a:r>
                <a:endParaRPr lang="zh-CN" altLang="en-US" b="1" dirty="0">
                  <a:solidFill>
                    <a:schemeClr val="accent6"/>
                  </a:solidFill>
                  <a:latin typeface="KaiTi" panose="02010609060101010101" pitchFamily="49" charset="-122"/>
                  <a:ea typeface="KaiTi" panose="02010609060101010101" pitchFamily="49" charset="-122"/>
                </a:endParaRPr>
              </a:p>
            </p:txBody>
          </p:sp>
        </p:grpSp>
      </p:grpSp>
      <p:grpSp>
        <p:nvGrpSpPr>
          <p:cNvPr id="14" name="组合 13">
            <a:extLst>
              <a:ext uri="{FF2B5EF4-FFF2-40B4-BE49-F238E27FC236}">
                <a16:creationId xmlns:a16="http://schemas.microsoft.com/office/drawing/2014/main" id="{5ACA02AB-C2ED-A145-8C90-237DA61EF36F}"/>
              </a:ext>
            </a:extLst>
          </p:cNvPr>
          <p:cNvGrpSpPr/>
          <p:nvPr/>
        </p:nvGrpSpPr>
        <p:grpSpPr>
          <a:xfrm>
            <a:off x="1162974" y="1870938"/>
            <a:ext cx="1218565" cy="1218565"/>
            <a:chOff x="3962648" y="2819400"/>
            <a:chExt cx="1218704" cy="1218704"/>
          </a:xfrm>
          <a:solidFill>
            <a:srgbClr val="104CA6"/>
          </a:solidFill>
        </p:grpSpPr>
        <p:grpSp>
          <p:nvGrpSpPr>
            <p:cNvPr id="15" name="组合 14">
              <a:extLst>
                <a:ext uri="{FF2B5EF4-FFF2-40B4-BE49-F238E27FC236}">
                  <a16:creationId xmlns:a16="http://schemas.microsoft.com/office/drawing/2014/main" id="{3E16D7D8-E7D5-9048-ABEA-10D63794A1B8}"/>
                </a:ext>
              </a:extLst>
            </p:cNvPr>
            <p:cNvGrpSpPr/>
            <p:nvPr/>
          </p:nvGrpSpPr>
          <p:grpSpPr>
            <a:xfrm>
              <a:off x="3962648" y="2819400"/>
              <a:ext cx="1218704" cy="1218704"/>
              <a:chOff x="304800" y="673100"/>
              <a:chExt cx="4000500" cy="4000500"/>
            </a:xfrm>
            <a:grpFill/>
            <a:effectLst>
              <a:outerShdw blurRad="444500" dist="254000" dir="8100000" algn="tr" rotWithShape="0">
                <a:prstClr val="black">
                  <a:alpha val="50000"/>
                </a:prstClr>
              </a:outerShdw>
            </a:effectLst>
          </p:grpSpPr>
          <p:sp>
            <p:nvSpPr>
              <p:cNvPr id="17" name="同心圆 16">
                <a:extLst>
                  <a:ext uri="{FF2B5EF4-FFF2-40B4-BE49-F238E27FC236}">
                    <a16:creationId xmlns:a16="http://schemas.microsoft.com/office/drawing/2014/main" id="{1FE5ED16-BF95-0B4E-BBC2-C34622DD5DF6}"/>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KaiTi" panose="02010609060101010101" pitchFamily="49" charset="-122"/>
                  <a:ea typeface="KaiTi" panose="02010609060101010101" pitchFamily="49" charset="-122"/>
                </a:endParaRPr>
              </a:p>
            </p:txBody>
          </p:sp>
          <p:sp>
            <p:nvSpPr>
              <p:cNvPr id="18" name="椭圆 17">
                <a:extLst>
                  <a:ext uri="{FF2B5EF4-FFF2-40B4-BE49-F238E27FC236}">
                    <a16:creationId xmlns:a16="http://schemas.microsoft.com/office/drawing/2014/main" id="{2F940B16-F5DF-C946-90BC-848F8B7FC89E}"/>
                  </a:ext>
                </a:extLst>
              </p:cNvPr>
              <p:cNvSpPr/>
              <p:nvPr/>
            </p:nvSpPr>
            <p:spPr>
              <a:xfrm>
                <a:off x="392112" y="760412"/>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KaiTi" panose="02010609060101010101" pitchFamily="49" charset="-122"/>
                  <a:ea typeface="KaiTi" panose="02010609060101010101" pitchFamily="49" charset="-122"/>
                </a:endParaRPr>
              </a:p>
            </p:txBody>
          </p:sp>
        </p:grpSp>
        <p:sp>
          <p:nvSpPr>
            <p:cNvPr id="16" name="TextBox 74">
              <a:extLst>
                <a:ext uri="{FF2B5EF4-FFF2-40B4-BE49-F238E27FC236}">
                  <a16:creationId xmlns:a16="http://schemas.microsoft.com/office/drawing/2014/main" id="{9EF64D32-DE4F-0F4A-B6C1-C0A7D885840F}"/>
                </a:ext>
              </a:extLst>
            </p:cNvPr>
            <p:cNvSpPr txBox="1"/>
            <p:nvPr/>
          </p:nvSpPr>
          <p:spPr>
            <a:xfrm>
              <a:off x="4079140" y="3043105"/>
              <a:ext cx="1017183" cy="707967"/>
            </a:xfrm>
            <a:prstGeom prst="rect">
              <a:avLst/>
            </a:prstGeom>
            <a:grpFill/>
          </p:spPr>
          <p:txBody>
            <a:bodyPr wrap="square" rtlCol="0">
              <a:spAutoFit/>
            </a:bodyPr>
            <a:lstStyle/>
            <a:p>
              <a:pPr algn="ctr"/>
              <a:r>
                <a:rPr lang="zh-CN" altLang="en-US" sz="2000" b="1" dirty="0">
                  <a:solidFill>
                    <a:schemeClr val="bg1"/>
                  </a:solidFill>
                  <a:latin typeface="KaiTi" panose="02010609060101010101" pitchFamily="49" charset="-122"/>
                  <a:ea typeface="KaiTi" panose="02010609060101010101" pitchFamily="49" charset="-122"/>
                </a:rPr>
                <a:t>室内定位技术</a:t>
              </a:r>
            </a:p>
          </p:txBody>
        </p:sp>
      </p:grpSp>
    </p:spTree>
    <p:custDataLst>
      <p:tags r:id="rId1"/>
    </p:custDataLst>
    <p:extLst>
      <p:ext uri="{BB962C8B-B14F-4D97-AF65-F5344CB8AC3E}">
        <p14:creationId xmlns:p14="http://schemas.microsoft.com/office/powerpoint/2010/main" val="974626025"/>
      </p:ext>
    </p:extLst>
  </p:cSld>
  <p:clrMapOvr>
    <a:masterClrMapping/>
  </p:clrMapOvr>
  <mc:AlternateContent xmlns:mc="http://schemas.openxmlformats.org/markup-compatibility/2006" xmlns:p14="http://schemas.microsoft.com/office/powerpoint/2010/main">
    <mc:Choice Requires="p14">
      <p:transition spd="slow" p14:dur="2000" advTm="22516"/>
    </mc:Choice>
    <mc:Fallback xmlns="">
      <p:transition spd="slow" advTm="225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等腰三角形 5"/>
          <p:cNvSpPr>
            <a:spLocks noChangeArrowheads="1"/>
          </p:cNvSpPr>
          <p:nvPr/>
        </p:nvSpPr>
        <p:spPr bwMode="auto">
          <a:xfrm>
            <a:off x="762000" y="2573338"/>
            <a:ext cx="1895475" cy="1419225"/>
          </a:xfrm>
          <a:prstGeom prst="triangle">
            <a:avLst>
              <a:gd name="adj" fmla="val 50000"/>
            </a:avLst>
          </a:prstGeom>
          <a:solidFill>
            <a:srgbClr val="0081C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144000" anchor="ctr"/>
          <a:lstStyle>
            <a:lvl1pPr>
              <a:lnSpc>
                <a:spcPct val="110000"/>
              </a:lnSpc>
              <a:spcBef>
                <a:spcPct val="20000"/>
              </a:spcBef>
              <a:buSzPct val="120000"/>
              <a:buBlip>
                <a:blip r:embed="rId3"/>
              </a:buBlip>
              <a:defRPr sz="2800">
                <a:solidFill>
                  <a:srgbClr val="133984"/>
                </a:solidFill>
                <a:latin typeface="Arial" charset="0"/>
                <a:ea typeface="黑体" charset="0"/>
              </a:defRPr>
            </a:lvl1pPr>
            <a:lvl2pPr marL="742950" indent="-285750">
              <a:lnSpc>
                <a:spcPct val="110000"/>
              </a:lnSpc>
              <a:spcBef>
                <a:spcPct val="20000"/>
              </a:spcBef>
              <a:buClr>
                <a:srgbClr val="000066"/>
              </a:buClr>
              <a:buChar char="•"/>
              <a:defRPr sz="2400">
                <a:solidFill>
                  <a:srgbClr val="133984"/>
                </a:solidFill>
                <a:latin typeface="Arial" charset="0"/>
                <a:ea typeface="黑体" charset="0"/>
              </a:defRPr>
            </a:lvl2pPr>
            <a:lvl3pPr marL="1143000" indent="-228600">
              <a:spcBef>
                <a:spcPct val="20000"/>
              </a:spcBef>
              <a:buChar char="•"/>
              <a:defRPr sz="2400">
                <a:solidFill>
                  <a:schemeClr val="tx1"/>
                </a:solidFill>
                <a:latin typeface="Arial" charset="0"/>
                <a:ea typeface="黑体" charset="0"/>
              </a:defRPr>
            </a:lvl3pPr>
            <a:lvl4pPr marL="1600200" indent="-228600">
              <a:spcBef>
                <a:spcPct val="20000"/>
              </a:spcBef>
              <a:buChar char="–"/>
              <a:defRPr sz="2000">
                <a:solidFill>
                  <a:schemeClr val="tx1"/>
                </a:solidFill>
                <a:latin typeface="Arial" charset="0"/>
                <a:ea typeface="黑体" charset="0"/>
              </a:defRPr>
            </a:lvl4pPr>
            <a:lvl5pPr marL="2057400" indent="-228600">
              <a:spcBef>
                <a:spcPct val="20000"/>
              </a:spcBef>
              <a:buChar char="»"/>
              <a:defRPr sz="2000">
                <a:solidFill>
                  <a:schemeClr val="tx1"/>
                </a:solidFill>
                <a:latin typeface="Arial" charset="0"/>
                <a:ea typeface="黑体" charset="0"/>
              </a:defRPr>
            </a:lvl5pPr>
            <a:lvl6pPr marL="2514600" indent="-228600" eaLnBrk="0" fontAlgn="base" hangingPunct="0">
              <a:spcBef>
                <a:spcPct val="20000"/>
              </a:spcBef>
              <a:spcAft>
                <a:spcPct val="0"/>
              </a:spcAft>
              <a:buChar char="»"/>
              <a:defRPr sz="2000">
                <a:solidFill>
                  <a:schemeClr val="tx1"/>
                </a:solidFill>
                <a:latin typeface="Arial" charset="0"/>
                <a:ea typeface="黑体" charset="0"/>
              </a:defRPr>
            </a:lvl6pPr>
            <a:lvl7pPr marL="2971800" indent="-228600" eaLnBrk="0" fontAlgn="base" hangingPunct="0">
              <a:spcBef>
                <a:spcPct val="20000"/>
              </a:spcBef>
              <a:spcAft>
                <a:spcPct val="0"/>
              </a:spcAft>
              <a:buChar char="»"/>
              <a:defRPr sz="2000">
                <a:solidFill>
                  <a:schemeClr val="tx1"/>
                </a:solidFill>
                <a:latin typeface="Arial" charset="0"/>
                <a:ea typeface="黑体" charset="0"/>
              </a:defRPr>
            </a:lvl7pPr>
            <a:lvl8pPr marL="3429000" indent="-228600" eaLnBrk="0" fontAlgn="base" hangingPunct="0">
              <a:spcBef>
                <a:spcPct val="20000"/>
              </a:spcBef>
              <a:spcAft>
                <a:spcPct val="0"/>
              </a:spcAft>
              <a:buChar char="»"/>
              <a:defRPr sz="2000">
                <a:solidFill>
                  <a:schemeClr val="tx1"/>
                </a:solidFill>
                <a:latin typeface="Arial" charset="0"/>
                <a:ea typeface="黑体" charset="0"/>
              </a:defRPr>
            </a:lvl8pPr>
            <a:lvl9pPr marL="3886200" indent="-228600" eaLnBrk="0" fontAlgn="base" hangingPunct="0">
              <a:spcBef>
                <a:spcPct val="20000"/>
              </a:spcBef>
              <a:spcAft>
                <a:spcPct val="0"/>
              </a:spcAft>
              <a:buChar char="»"/>
              <a:defRPr sz="2000">
                <a:solidFill>
                  <a:schemeClr val="tx1"/>
                </a:solidFill>
                <a:latin typeface="Arial" charset="0"/>
                <a:ea typeface="黑体" charset="0"/>
              </a:defRPr>
            </a:lvl9pPr>
          </a:lstStyle>
          <a:p>
            <a:pPr algn="ctr" eaLnBrk="1" hangingPunct="1">
              <a:lnSpc>
                <a:spcPct val="100000"/>
              </a:lnSpc>
              <a:spcBef>
                <a:spcPct val="0"/>
              </a:spcBef>
              <a:buSzTx/>
              <a:buFontTx/>
              <a:buNone/>
            </a:pPr>
            <a:r>
              <a:rPr lang="en-US" altLang="zh-CN" sz="4400">
                <a:solidFill>
                  <a:srgbClr val="FFFFFF"/>
                </a:solidFill>
                <a:latin typeface="微软雅黑" charset="0"/>
                <a:ea typeface="微软雅黑" charset="0"/>
              </a:rPr>
              <a:t>2</a:t>
            </a:r>
          </a:p>
        </p:txBody>
      </p:sp>
      <p:sp>
        <p:nvSpPr>
          <p:cNvPr id="8195" name="等腰三角形 6"/>
          <p:cNvSpPr>
            <a:spLocks noChangeArrowheads="1"/>
          </p:cNvSpPr>
          <p:nvPr/>
        </p:nvSpPr>
        <p:spPr bwMode="auto">
          <a:xfrm>
            <a:off x="542925" y="2411413"/>
            <a:ext cx="2333625" cy="1743075"/>
          </a:xfrm>
          <a:prstGeom prst="triangle">
            <a:avLst>
              <a:gd name="adj" fmla="val 50000"/>
            </a:avLst>
          </a:prstGeom>
          <a:noFill/>
          <a:ln w="12700">
            <a:solidFill>
              <a:srgbClr val="0099EE"/>
            </a:solidFill>
            <a:prstDash val="lgDashDotDot"/>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110000"/>
              </a:lnSpc>
              <a:spcBef>
                <a:spcPct val="20000"/>
              </a:spcBef>
              <a:buSzPct val="120000"/>
              <a:buBlip>
                <a:blip r:embed="rId3"/>
              </a:buBlip>
              <a:defRPr sz="2800">
                <a:solidFill>
                  <a:srgbClr val="133984"/>
                </a:solidFill>
                <a:latin typeface="Arial" charset="0"/>
                <a:ea typeface="黑体" charset="0"/>
              </a:defRPr>
            </a:lvl1pPr>
            <a:lvl2pPr marL="742950" indent="-285750">
              <a:lnSpc>
                <a:spcPct val="110000"/>
              </a:lnSpc>
              <a:spcBef>
                <a:spcPct val="20000"/>
              </a:spcBef>
              <a:buClr>
                <a:srgbClr val="000066"/>
              </a:buClr>
              <a:buChar char="•"/>
              <a:defRPr sz="2400">
                <a:solidFill>
                  <a:srgbClr val="133984"/>
                </a:solidFill>
                <a:latin typeface="Arial" charset="0"/>
                <a:ea typeface="黑体" charset="0"/>
              </a:defRPr>
            </a:lvl2pPr>
            <a:lvl3pPr marL="1143000" indent="-228600">
              <a:spcBef>
                <a:spcPct val="20000"/>
              </a:spcBef>
              <a:buChar char="•"/>
              <a:defRPr sz="2400">
                <a:solidFill>
                  <a:schemeClr val="tx1"/>
                </a:solidFill>
                <a:latin typeface="Arial" charset="0"/>
                <a:ea typeface="黑体" charset="0"/>
              </a:defRPr>
            </a:lvl3pPr>
            <a:lvl4pPr marL="1600200" indent="-228600">
              <a:spcBef>
                <a:spcPct val="20000"/>
              </a:spcBef>
              <a:buChar char="–"/>
              <a:defRPr sz="2000">
                <a:solidFill>
                  <a:schemeClr val="tx1"/>
                </a:solidFill>
                <a:latin typeface="Arial" charset="0"/>
                <a:ea typeface="黑体" charset="0"/>
              </a:defRPr>
            </a:lvl4pPr>
            <a:lvl5pPr marL="2057400" indent="-228600">
              <a:spcBef>
                <a:spcPct val="20000"/>
              </a:spcBef>
              <a:buChar char="»"/>
              <a:defRPr sz="2000">
                <a:solidFill>
                  <a:schemeClr val="tx1"/>
                </a:solidFill>
                <a:latin typeface="Arial" charset="0"/>
                <a:ea typeface="黑体" charset="0"/>
              </a:defRPr>
            </a:lvl5pPr>
            <a:lvl6pPr marL="2514600" indent="-228600" eaLnBrk="0" fontAlgn="base" hangingPunct="0">
              <a:spcBef>
                <a:spcPct val="20000"/>
              </a:spcBef>
              <a:spcAft>
                <a:spcPct val="0"/>
              </a:spcAft>
              <a:buChar char="»"/>
              <a:defRPr sz="2000">
                <a:solidFill>
                  <a:schemeClr val="tx1"/>
                </a:solidFill>
                <a:latin typeface="Arial" charset="0"/>
                <a:ea typeface="黑体" charset="0"/>
              </a:defRPr>
            </a:lvl6pPr>
            <a:lvl7pPr marL="2971800" indent="-228600" eaLnBrk="0" fontAlgn="base" hangingPunct="0">
              <a:spcBef>
                <a:spcPct val="20000"/>
              </a:spcBef>
              <a:spcAft>
                <a:spcPct val="0"/>
              </a:spcAft>
              <a:buChar char="»"/>
              <a:defRPr sz="2000">
                <a:solidFill>
                  <a:schemeClr val="tx1"/>
                </a:solidFill>
                <a:latin typeface="Arial" charset="0"/>
                <a:ea typeface="黑体" charset="0"/>
              </a:defRPr>
            </a:lvl7pPr>
            <a:lvl8pPr marL="3429000" indent="-228600" eaLnBrk="0" fontAlgn="base" hangingPunct="0">
              <a:spcBef>
                <a:spcPct val="20000"/>
              </a:spcBef>
              <a:spcAft>
                <a:spcPct val="0"/>
              </a:spcAft>
              <a:buChar char="»"/>
              <a:defRPr sz="2000">
                <a:solidFill>
                  <a:schemeClr val="tx1"/>
                </a:solidFill>
                <a:latin typeface="Arial" charset="0"/>
                <a:ea typeface="黑体" charset="0"/>
              </a:defRPr>
            </a:lvl8pPr>
            <a:lvl9pPr marL="3886200" indent="-228600" eaLnBrk="0" fontAlgn="base" hangingPunct="0">
              <a:spcBef>
                <a:spcPct val="20000"/>
              </a:spcBef>
              <a:spcAft>
                <a:spcPct val="0"/>
              </a:spcAft>
              <a:buChar char="»"/>
              <a:defRPr sz="2000">
                <a:solidFill>
                  <a:schemeClr val="tx1"/>
                </a:solidFill>
                <a:latin typeface="Arial" charset="0"/>
                <a:ea typeface="黑体" charset="0"/>
              </a:defRPr>
            </a:lvl9pPr>
          </a:lstStyle>
          <a:p>
            <a:pPr algn="ctr" eaLnBrk="1" hangingPunct="1">
              <a:lnSpc>
                <a:spcPct val="100000"/>
              </a:lnSpc>
              <a:spcBef>
                <a:spcPct val="0"/>
              </a:spcBef>
              <a:buSzTx/>
              <a:buFontTx/>
              <a:buNone/>
            </a:pPr>
            <a:endParaRPr lang="zh-CN" altLang="en-US" sz="1800">
              <a:solidFill>
                <a:srgbClr val="FFFFFF"/>
              </a:solidFill>
              <a:ea typeface="宋体" charset="0"/>
            </a:endParaRPr>
          </a:p>
        </p:txBody>
      </p:sp>
      <p:sp>
        <p:nvSpPr>
          <p:cNvPr id="8196" name="文本框 11"/>
          <p:cNvSpPr txBox="1">
            <a:spLocks noChangeArrowheads="1"/>
          </p:cNvSpPr>
          <p:nvPr/>
        </p:nvSpPr>
        <p:spPr bwMode="auto">
          <a:xfrm>
            <a:off x="3276601" y="3048000"/>
            <a:ext cx="472431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10000"/>
              </a:lnSpc>
              <a:spcBef>
                <a:spcPct val="20000"/>
              </a:spcBef>
              <a:buSzPct val="120000"/>
              <a:buBlip>
                <a:blip r:embed="rId3"/>
              </a:buBlip>
              <a:defRPr sz="2800">
                <a:solidFill>
                  <a:srgbClr val="133984"/>
                </a:solidFill>
                <a:latin typeface="Arial" charset="0"/>
                <a:ea typeface="黑体" charset="0"/>
              </a:defRPr>
            </a:lvl1pPr>
            <a:lvl2pPr marL="742950" indent="-285750">
              <a:lnSpc>
                <a:spcPct val="110000"/>
              </a:lnSpc>
              <a:spcBef>
                <a:spcPct val="20000"/>
              </a:spcBef>
              <a:buClr>
                <a:srgbClr val="000066"/>
              </a:buClr>
              <a:buChar char="•"/>
              <a:defRPr sz="2400">
                <a:solidFill>
                  <a:srgbClr val="133984"/>
                </a:solidFill>
                <a:latin typeface="Arial" charset="0"/>
                <a:ea typeface="黑体" charset="0"/>
              </a:defRPr>
            </a:lvl2pPr>
            <a:lvl3pPr marL="1143000" indent="-228600">
              <a:spcBef>
                <a:spcPct val="20000"/>
              </a:spcBef>
              <a:buChar char="•"/>
              <a:defRPr sz="2400">
                <a:solidFill>
                  <a:schemeClr val="tx1"/>
                </a:solidFill>
                <a:latin typeface="Arial" charset="0"/>
                <a:ea typeface="黑体" charset="0"/>
              </a:defRPr>
            </a:lvl3pPr>
            <a:lvl4pPr marL="1600200" indent="-228600">
              <a:spcBef>
                <a:spcPct val="20000"/>
              </a:spcBef>
              <a:buChar char="–"/>
              <a:defRPr sz="2000">
                <a:solidFill>
                  <a:schemeClr val="tx1"/>
                </a:solidFill>
                <a:latin typeface="Arial" charset="0"/>
                <a:ea typeface="黑体" charset="0"/>
              </a:defRPr>
            </a:lvl4pPr>
            <a:lvl5pPr marL="2057400" indent="-228600">
              <a:spcBef>
                <a:spcPct val="20000"/>
              </a:spcBef>
              <a:buChar char="»"/>
              <a:defRPr sz="2000">
                <a:solidFill>
                  <a:schemeClr val="tx1"/>
                </a:solidFill>
                <a:latin typeface="Arial" charset="0"/>
                <a:ea typeface="黑体" charset="0"/>
              </a:defRPr>
            </a:lvl5pPr>
            <a:lvl6pPr marL="2514600" indent="-228600" eaLnBrk="0" fontAlgn="base" hangingPunct="0">
              <a:spcBef>
                <a:spcPct val="20000"/>
              </a:spcBef>
              <a:spcAft>
                <a:spcPct val="0"/>
              </a:spcAft>
              <a:buChar char="»"/>
              <a:defRPr sz="2000">
                <a:solidFill>
                  <a:schemeClr val="tx1"/>
                </a:solidFill>
                <a:latin typeface="Arial" charset="0"/>
                <a:ea typeface="黑体" charset="0"/>
              </a:defRPr>
            </a:lvl6pPr>
            <a:lvl7pPr marL="2971800" indent="-228600" eaLnBrk="0" fontAlgn="base" hangingPunct="0">
              <a:spcBef>
                <a:spcPct val="20000"/>
              </a:spcBef>
              <a:spcAft>
                <a:spcPct val="0"/>
              </a:spcAft>
              <a:buChar char="»"/>
              <a:defRPr sz="2000">
                <a:solidFill>
                  <a:schemeClr val="tx1"/>
                </a:solidFill>
                <a:latin typeface="Arial" charset="0"/>
                <a:ea typeface="黑体" charset="0"/>
              </a:defRPr>
            </a:lvl7pPr>
            <a:lvl8pPr marL="3429000" indent="-228600" eaLnBrk="0" fontAlgn="base" hangingPunct="0">
              <a:spcBef>
                <a:spcPct val="20000"/>
              </a:spcBef>
              <a:spcAft>
                <a:spcPct val="0"/>
              </a:spcAft>
              <a:buChar char="»"/>
              <a:defRPr sz="2000">
                <a:solidFill>
                  <a:schemeClr val="tx1"/>
                </a:solidFill>
                <a:latin typeface="Arial" charset="0"/>
                <a:ea typeface="黑体" charset="0"/>
              </a:defRPr>
            </a:lvl8pPr>
            <a:lvl9pPr marL="3886200" indent="-228600" eaLnBrk="0" fontAlgn="base" hangingPunct="0">
              <a:spcBef>
                <a:spcPct val="20000"/>
              </a:spcBef>
              <a:spcAft>
                <a:spcPct val="0"/>
              </a:spcAft>
              <a:buChar char="»"/>
              <a:defRPr sz="2000">
                <a:solidFill>
                  <a:schemeClr val="tx1"/>
                </a:solidFill>
                <a:latin typeface="Arial" charset="0"/>
                <a:ea typeface="黑体" charset="0"/>
              </a:defRPr>
            </a:lvl9pPr>
          </a:lstStyle>
          <a:p>
            <a:pPr algn="ctr" eaLnBrk="1" hangingPunct="1">
              <a:lnSpc>
                <a:spcPct val="100000"/>
              </a:lnSpc>
              <a:spcBef>
                <a:spcPct val="0"/>
              </a:spcBef>
              <a:buSzTx/>
              <a:buNone/>
            </a:pPr>
            <a:r>
              <a:rPr lang="zh-CN" altLang="en-US" sz="3200" b="1" dirty="0">
                <a:solidFill>
                  <a:srgbClr val="006196"/>
                </a:solidFill>
                <a:latin typeface="KaiTi" panose="02010609060101010101" pitchFamily="49" charset="-122"/>
                <a:ea typeface="KaiTi" panose="02010609060101010101" pitchFamily="49" charset="-122"/>
              </a:rPr>
              <a:t>射频指纹定位</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803"/>
    </mc:Choice>
    <mc:Fallback xmlns="">
      <p:transition spd="slow" advTm="1803"/>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标题 7169"/>
          <p:cNvSpPr>
            <a:spLocks noGrp="1" noChangeArrowheads="1"/>
          </p:cNvSpPr>
          <p:nvPr/>
        </p:nvSpPr>
        <p:spPr bwMode="auto">
          <a:xfrm>
            <a:off x="2276475" y="274638"/>
            <a:ext cx="534344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54000" anchorCtr="1"/>
          <a:lstStyle>
            <a:lvl1pPr>
              <a:lnSpc>
                <a:spcPct val="110000"/>
              </a:lnSpc>
              <a:spcBef>
                <a:spcPct val="20000"/>
              </a:spcBef>
              <a:buSzPct val="120000"/>
              <a:buBlip>
                <a:blip r:embed="rId3"/>
              </a:buBlip>
              <a:defRPr sz="2800">
                <a:solidFill>
                  <a:srgbClr val="133984"/>
                </a:solidFill>
                <a:latin typeface="Arial" charset="0"/>
                <a:ea typeface="黑体" charset="0"/>
              </a:defRPr>
            </a:lvl1pPr>
            <a:lvl2pPr marL="742950" indent="-285750">
              <a:lnSpc>
                <a:spcPct val="110000"/>
              </a:lnSpc>
              <a:spcBef>
                <a:spcPct val="20000"/>
              </a:spcBef>
              <a:buClr>
                <a:srgbClr val="000066"/>
              </a:buClr>
              <a:buChar char="•"/>
              <a:defRPr sz="2400">
                <a:solidFill>
                  <a:srgbClr val="133984"/>
                </a:solidFill>
                <a:latin typeface="Arial" charset="0"/>
                <a:ea typeface="黑体" charset="0"/>
              </a:defRPr>
            </a:lvl2pPr>
            <a:lvl3pPr marL="1143000" indent="-228600">
              <a:spcBef>
                <a:spcPct val="20000"/>
              </a:spcBef>
              <a:buChar char="•"/>
              <a:defRPr sz="2400">
                <a:solidFill>
                  <a:schemeClr val="tx1"/>
                </a:solidFill>
                <a:latin typeface="Arial" charset="0"/>
                <a:ea typeface="黑体" charset="0"/>
              </a:defRPr>
            </a:lvl3pPr>
            <a:lvl4pPr marL="1600200" indent="-228600">
              <a:spcBef>
                <a:spcPct val="20000"/>
              </a:spcBef>
              <a:buChar char="–"/>
              <a:defRPr sz="2000">
                <a:solidFill>
                  <a:schemeClr val="tx1"/>
                </a:solidFill>
                <a:latin typeface="Arial" charset="0"/>
                <a:ea typeface="黑体" charset="0"/>
              </a:defRPr>
            </a:lvl4pPr>
            <a:lvl5pPr marL="2057400" indent="-228600">
              <a:spcBef>
                <a:spcPct val="20000"/>
              </a:spcBef>
              <a:buChar char="»"/>
              <a:defRPr sz="2000">
                <a:solidFill>
                  <a:schemeClr val="tx1"/>
                </a:solidFill>
                <a:latin typeface="Arial" charset="0"/>
                <a:ea typeface="黑体" charset="0"/>
              </a:defRPr>
            </a:lvl5pPr>
            <a:lvl6pPr marL="2514600" indent="-228600" eaLnBrk="0" fontAlgn="base" hangingPunct="0">
              <a:spcBef>
                <a:spcPct val="20000"/>
              </a:spcBef>
              <a:spcAft>
                <a:spcPct val="0"/>
              </a:spcAft>
              <a:buChar char="»"/>
              <a:defRPr sz="2000">
                <a:solidFill>
                  <a:schemeClr val="tx1"/>
                </a:solidFill>
                <a:latin typeface="Arial" charset="0"/>
                <a:ea typeface="黑体" charset="0"/>
              </a:defRPr>
            </a:lvl6pPr>
            <a:lvl7pPr marL="2971800" indent="-228600" eaLnBrk="0" fontAlgn="base" hangingPunct="0">
              <a:spcBef>
                <a:spcPct val="20000"/>
              </a:spcBef>
              <a:spcAft>
                <a:spcPct val="0"/>
              </a:spcAft>
              <a:buChar char="»"/>
              <a:defRPr sz="2000">
                <a:solidFill>
                  <a:schemeClr val="tx1"/>
                </a:solidFill>
                <a:latin typeface="Arial" charset="0"/>
                <a:ea typeface="黑体" charset="0"/>
              </a:defRPr>
            </a:lvl7pPr>
            <a:lvl8pPr marL="3429000" indent="-228600" eaLnBrk="0" fontAlgn="base" hangingPunct="0">
              <a:spcBef>
                <a:spcPct val="20000"/>
              </a:spcBef>
              <a:spcAft>
                <a:spcPct val="0"/>
              </a:spcAft>
              <a:buChar char="»"/>
              <a:defRPr sz="2000">
                <a:solidFill>
                  <a:schemeClr val="tx1"/>
                </a:solidFill>
                <a:latin typeface="Arial" charset="0"/>
                <a:ea typeface="黑体" charset="0"/>
              </a:defRPr>
            </a:lvl8pPr>
            <a:lvl9pPr marL="3886200" indent="-228600" eaLnBrk="0" fontAlgn="base" hangingPunct="0">
              <a:spcBef>
                <a:spcPct val="20000"/>
              </a:spcBef>
              <a:spcAft>
                <a:spcPct val="0"/>
              </a:spcAft>
              <a:buChar char="»"/>
              <a:defRPr sz="2000">
                <a:solidFill>
                  <a:schemeClr val="tx1"/>
                </a:solidFill>
                <a:latin typeface="Arial" charset="0"/>
                <a:ea typeface="黑体" charset="0"/>
              </a:defRPr>
            </a:lvl9pPr>
          </a:lstStyle>
          <a:p>
            <a:pPr eaLnBrk="1" hangingPunct="1">
              <a:lnSpc>
                <a:spcPct val="100000"/>
              </a:lnSpc>
              <a:spcBef>
                <a:spcPct val="0"/>
              </a:spcBef>
              <a:buSzTx/>
              <a:buNone/>
            </a:pPr>
            <a:r>
              <a:rPr lang="zh-CN" altLang="en-US" b="1" dirty="0">
                <a:solidFill>
                  <a:srgbClr val="006196"/>
                </a:solidFill>
                <a:latin typeface="KaiTi" panose="02010609060101010101" pitchFamily="49" charset="-122"/>
                <a:ea typeface="KaiTi" panose="02010609060101010101" pitchFamily="49" charset="-122"/>
              </a:rPr>
              <a:t>射频指纹定位</a:t>
            </a:r>
            <a:r>
              <a:rPr lang="en-US" altLang="zh-CN" b="1" dirty="0">
                <a:solidFill>
                  <a:srgbClr val="006196"/>
                </a:solidFill>
                <a:latin typeface="KaiTi" panose="02010609060101010101" pitchFamily="49" charset="-122"/>
                <a:ea typeface="KaiTi" panose="02010609060101010101" pitchFamily="49" charset="-122"/>
              </a:rPr>
              <a:t>——</a:t>
            </a:r>
            <a:r>
              <a:rPr lang="zh-CN" altLang="en-US" b="1" dirty="0">
                <a:solidFill>
                  <a:srgbClr val="006196"/>
                </a:solidFill>
                <a:latin typeface="KaiTi" panose="02010609060101010101" pitchFamily="49" charset="-122"/>
                <a:ea typeface="KaiTi" panose="02010609060101010101" pitchFamily="49" charset="-122"/>
              </a:rPr>
              <a:t>射频指纹</a:t>
            </a:r>
            <a:endParaRPr lang="en-US" altLang="zh-CN" b="1" dirty="0">
              <a:solidFill>
                <a:srgbClr val="006196"/>
              </a:solidFill>
              <a:latin typeface="KaiTi" panose="02010609060101010101" pitchFamily="49" charset="-122"/>
              <a:ea typeface="KaiTi" panose="02010609060101010101" pitchFamily="49" charset="-122"/>
            </a:endParaRPr>
          </a:p>
          <a:p>
            <a:pPr eaLnBrk="1" hangingPunct="1">
              <a:lnSpc>
                <a:spcPct val="100000"/>
              </a:lnSpc>
              <a:spcBef>
                <a:spcPct val="0"/>
              </a:spcBef>
              <a:buSzTx/>
              <a:buFontTx/>
              <a:buNone/>
            </a:pPr>
            <a:endParaRPr lang="zh-CN" altLang="en-US" b="1" dirty="0">
              <a:solidFill>
                <a:srgbClr val="006196"/>
              </a:solidFill>
              <a:latin typeface="微软雅黑" charset="0"/>
              <a:ea typeface="微软雅黑" charset="0"/>
              <a:sym typeface="黑体" charset="0"/>
            </a:endParaRPr>
          </a:p>
        </p:txBody>
      </p:sp>
      <p:pic>
        <p:nvPicPr>
          <p:cNvPr id="10" name="图片 9">
            <a:extLst>
              <a:ext uri="{FF2B5EF4-FFF2-40B4-BE49-F238E27FC236}">
                <a16:creationId xmlns:a16="http://schemas.microsoft.com/office/drawing/2014/main" id="{7721B2D5-2082-3343-9E64-932B394EA138}"/>
              </a:ext>
            </a:extLst>
          </p:cNvPr>
          <p:cNvPicPr>
            <a:picLocks noChangeAspect="1"/>
          </p:cNvPicPr>
          <p:nvPr/>
        </p:nvPicPr>
        <p:blipFill>
          <a:blip r:embed="rId4"/>
          <a:stretch>
            <a:fillRect/>
          </a:stretch>
        </p:blipFill>
        <p:spPr>
          <a:xfrm>
            <a:off x="971600" y="2276336"/>
            <a:ext cx="4824536" cy="4307026"/>
          </a:xfrm>
          <a:prstGeom prst="rect">
            <a:avLst/>
          </a:prstGeom>
        </p:spPr>
      </p:pic>
      <p:sp>
        <p:nvSpPr>
          <p:cNvPr id="12" name="文本框 11">
            <a:extLst>
              <a:ext uri="{FF2B5EF4-FFF2-40B4-BE49-F238E27FC236}">
                <a16:creationId xmlns:a16="http://schemas.microsoft.com/office/drawing/2014/main" id="{8F74FB08-7536-A24B-8381-2CBB0B6D0373}"/>
              </a:ext>
            </a:extLst>
          </p:cNvPr>
          <p:cNvSpPr txBox="1"/>
          <p:nvPr/>
        </p:nvSpPr>
        <p:spPr>
          <a:xfrm>
            <a:off x="807737" y="1425141"/>
            <a:ext cx="8280920" cy="851195"/>
          </a:xfrm>
          <a:prstGeom prst="rect">
            <a:avLst/>
          </a:prstGeom>
          <a:noFill/>
        </p:spPr>
        <p:txBody>
          <a:bodyPr wrap="square" lIns="0" tIns="0" rIns="0" bIns="0" rtlCol="0">
            <a:spAutoFit/>
          </a:bodyPr>
          <a:lstStyle/>
          <a:p>
            <a:pPr marL="285750" indent="-285750">
              <a:lnSpc>
                <a:spcPct val="150000"/>
              </a:lnSpc>
              <a:buFont typeface="Arial" panose="020B0604020202020204" pitchFamily="34" charset="0"/>
              <a:buChar char="•"/>
            </a:pPr>
            <a:r>
              <a:rPr lang="zh-CN" altLang="en-US" sz="2000" dirty="0">
                <a:solidFill>
                  <a:srgbClr val="477AB1"/>
                </a:solidFill>
                <a:latin typeface="KaiTi" panose="02010609060101010101" pitchFamily="49" charset="-122"/>
                <a:ea typeface="KaiTi" panose="02010609060101010101" pitchFamily="49" charset="-122"/>
                <a:sym typeface="+mn-ea"/>
              </a:rPr>
              <a:t>指纹是指可以被测量且能够反映室内空间位置唯一性的信号特征向量；</a:t>
            </a:r>
            <a:endParaRPr lang="en-US" altLang="zh-CN" sz="2000" dirty="0">
              <a:solidFill>
                <a:srgbClr val="477AB1"/>
              </a:solidFill>
              <a:latin typeface="KaiTi" panose="02010609060101010101" pitchFamily="49" charset="-122"/>
              <a:ea typeface="KaiTi" panose="02010609060101010101" pitchFamily="49" charset="-122"/>
              <a:sym typeface="+mn-ea"/>
            </a:endParaRPr>
          </a:p>
          <a:p>
            <a:pPr marL="285750" indent="-285750">
              <a:lnSpc>
                <a:spcPct val="150000"/>
              </a:lnSpc>
              <a:buFont typeface="Arial" panose="020B0604020202020204" pitchFamily="34" charset="0"/>
              <a:buChar char="•"/>
            </a:pPr>
            <a:r>
              <a:rPr lang="zh-CN" altLang="en-US" sz="2000" dirty="0">
                <a:solidFill>
                  <a:srgbClr val="FF0000"/>
                </a:solidFill>
                <a:latin typeface="KaiTi" panose="02010609060101010101" pitchFamily="49" charset="-122"/>
                <a:ea typeface="KaiTi" panose="02010609060101010101" pitchFamily="49" charset="-122"/>
                <a:sym typeface="+mn-ea"/>
              </a:rPr>
              <a:t>接收信号强度</a:t>
            </a:r>
            <a:r>
              <a:rPr lang="en-US" altLang="zh-CN" sz="2000" dirty="0">
                <a:solidFill>
                  <a:srgbClr val="FF0000"/>
                </a:solidFill>
                <a:latin typeface="KaiTi" panose="02010609060101010101" pitchFamily="49" charset="-122"/>
                <a:ea typeface="KaiTi" panose="02010609060101010101" pitchFamily="49" charset="-122"/>
                <a:sym typeface="+mn-ea"/>
              </a:rPr>
              <a:t>(RSS) </a:t>
            </a:r>
            <a:r>
              <a:rPr lang="zh-CN" altLang="en-US" sz="2000" dirty="0">
                <a:solidFill>
                  <a:srgbClr val="477AB1"/>
                </a:solidFill>
                <a:latin typeface="KaiTi" panose="02010609060101010101" pitchFamily="49" charset="-122"/>
                <a:ea typeface="KaiTi" panose="02010609060101010101" pitchFamily="49" charset="-122"/>
                <a:sym typeface="+mn-ea"/>
              </a:rPr>
              <a:t>作为射频指纹定位中最广泛使用的射频信号； </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0008"/>
    </mc:Choice>
    <mc:Fallback xmlns="">
      <p:transition spd="slow" advTm="300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allAtOnce"/>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标题 7169"/>
          <p:cNvSpPr>
            <a:spLocks noGrp="1" noChangeArrowheads="1"/>
          </p:cNvSpPr>
          <p:nvPr/>
        </p:nvSpPr>
        <p:spPr bwMode="auto">
          <a:xfrm>
            <a:off x="2276475" y="274638"/>
            <a:ext cx="534344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54000" anchorCtr="1"/>
          <a:lstStyle>
            <a:lvl1pPr>
              <a:lnSpc>
                <a:spcPct val="110000"/>
              </a:lnSpc>
              <a:spcBef>
                <a:spcPct val="20000"/>
              </a:spcBef>
              <a:buSzPct val="120000"/>
              <a:buBlip>
                <a:blip r:embed="rId3"/>
              </a:buBlip>
              <a:defRPr sz="2800">
                <a:solidFill>
                  <a:srgbClr val="133984"/>
                </a:solidFill>
                <a:latin typeface="Arial" charset="0"/>
                <a:ea typeface="黑体" charset="0"/>
              </a:defRPr>
            </a:lvl1pPr>
            <a:lvl2pPr marL="742950" indent="-285750">
              <a:lnSpc>
                <a:spcPct val="110000"/>
              </a:lnSpc>
              <a:spcBef>
                <a:spcPct val="20000"/>
              </a:spcBef>
              <a:buClr>
                <a:srgbClr val="000066"/>
              </a:buClr>
              <a:buChar char="•"/>
              <a:defRPr sz="2400">
                <a:solidFill>
                  <a:srgbClr val="133984"/>
                </a:solidFill>
                <a:latin typeface="Arial" charset="0"/>
                <a:ea typeface="黑体" charset="0"/>
              </a:defRPr>
            </a:lvl2pPr>
            <a:lvl3pPr marL="1143000" indent="-228600">
              <a:spcBef>
                <a:spcPct val="20000"/>
              </a:spcBef>
              <a:buChar char="•"/>
              <a:defRPr sz="2400">
                <a:solidFill>
                  <a:schemeClr val="tx1"/>
                </a:solidFill>
                <a:latin typeface="Arial" charset="0"/>
                <a:ea typeface="黑体" charset="0"/>
              </a:defRPr>
            </a:lvl3pPr>
            <a:lvl4pPr marL="1600200" indent="-228600">
              <a:spcBef>
                <a:spcPct val="20000"/>
              </a:spcBef>
              <a:buChar char="–"/>
              <a:defRPr sz="2000">
                <a:solidFill>
                  <a:schemeClr val="tx1"/>
                </a:solidFill>
                <a:latin typeface="Arial" charset="0"/>
                <a:ea typeface="黑体" charset="0"/>
              </a:defRPr>
            </a:lvl4pPr>
            <a:lvl5pPr marL="2057400" indent="-228600">
              <a:spcBef>
                <a:spcPct val="20000"/>
              </a:spcBef>
              <a:buChar char="»"/>
              <a:defRPr sz="2000">
                <a:solidFill>
                  <a:schemeClr val="tx1"/>
                </a:solidFill>
                <a:latin typeface="Arial" charset="0"/>
                <a:ea typeface="黑体" charset="0"/>
              </a:defRPr>
            </a:lvl5pPr>
            <a:lvl6pPr marL="2514600" indent="-228600" eaLnBrk="0" fontAlgn="base" hangingPunct="0">
              <a:spcBef>
                <a:spcPct val="20000"/>
              </a:spcBef>
              <a:spcAft>
                <a:spcPct val="0"/>
              </a:spcAft>
              <a:buChar char="»"/>
              <a:defRPr sz="2000">
                <a:solidFill>
                  <a:schemeClr val="tx1"/>
                </a:solidFill>
                <a:latin typeface="Arial" charset="0"/>
                <a:ea typeface="黑体" charset="0"/>
              </a:defRPr>
            </a:lvl6pPr>
            <a:lvl7pPr marL="2971800" indent="-228600" eaLnBrk="0" fontAlgn="base" hangingPunct="0">
              <a:spcBef>
                <a:spcPct val="20000"/>
              </a:spcBef>
              <a:spcAft>
                <a:spcPct val="0"/>
              </a:spcAft>
              <a:buChar char="»"/>
              <a:defRPr sz="2000">
                <a:solidFill>
                  <a:schemeClr val="tx1"/>
                </a:solidFill>
                <a:latin typeface="Arial" charset="0"/>
                <a:ea typeface="黑体" charset="0"/>
              </a:defRPr>
            </a:lvl7pPr>
            <a:lvl8pPr marL="3429000" indent="-228600" eaLnBrk="0" fontAlgn="base" hangingPunct="0">
              <a:spcBef>
                <a:spcPct val="20000"/>
              </a:spcBef>
              <a:spcAft>
                <a:spcPct val="0"/>
              </a:spcAft>
              <a:buChar char="»"/>
              <a:defRPr sz="2000">
                <a:solidFill>
                  <a:schemeClr val="tx1"/>
                </a:solidFill>
                <a:latin typeface="Arial" charset="0"/>
                <a:ea typeface="黑体" charset="0"/>
              </a:defRPr>
            </a:lvl8pPr>
            <a:lvl9pPr marL="3886200" indent="-228600" eaLnBrk="0" fontAlgn="base" hangingPunct="0">
              <a:spcBef>
                <a:spcPct val="20000"/>
              </a:spcBef>
              <a:spcAft>
                <a:spcPct val="0"/>
              </a:spcAft>
              <a:buChar char="»"/>
              <a:defRPr sz="2000">
                <a:solidFill>
                  <a:schemeClr val="tx1"/>
                </a:solidFill>
                <a:latin typeface="Arial" charset="0"/>
                <a:ea typeface="黑体" charset="0"/>
              </a:defRPr>
            </a:lvl9pPr>
          </a:lstStyle>
          <a:p>
            <a:pPr eaLnBrk="1" hangingPunct="1">
              <a:lnSpc>
                <a:spcPct val="100000"/>
              </a:lnSpc>
              <a:spcBef>
                <a:spcPct val="0"/>
              </a:spcBef>
              <a:buSzTx/>
              <a:buNone/>
            </a:pPr>
            <a:r>
              <a:rPr lang="zh-CN" altLang="en-US" b="1" dirty="0">
                <a:solidFill>
                  <a:srgbClr val="006196"/>
                </a:solidFill>
                <a:latin typeface="KaiTi" panose="02010609060101010101" pitchFamily="49" charset="-122"/>
                <a:ea typeface="KaiTi" panose="02010609060101010101" pitchFamily="49" charset="-122"/>
              </a:rPr>
              <a:t>射频指纹定位</a:t>
            </a:r>
            <a:r>
              <a:rPr lang="en-US" altLang="zh-CN" b="1" dirty="0">
                <a:solidFill>
                  <a:srgbClr val="006196"/>
                </a:solidFill>
                <a:latin typeface="KaiTi" panose="02010609060101010101" pitchFamily="49" charset="-122"/>
                <a:ea typeface="KaiTi" panose="02010609060101010101" pitchFamily="49" charset="-122"/>
              </a:rPr>
              <a:t>——</a:t>
            </a:r>
            <a:r>
              <a:rPr lang="zh-CN" altLang="en-US" b="1" dirty="0">
                <a:solidFill>
                  <a:srgbClr val="006196"/>
                </a:solidFill>
                <a:latin typeface="KaiTi" panose="02010609060101010101" pitchFamily="49" charset="-122"/>
                <a:ea typeface="KaiTi" panose="02010609060101010101" pitchFamily="49" charset="-122"/>
              </a:rPr>
              <a:t>定位流程</a:t>
            </a:r>
            <a:endParaRPr lang="en-US" altLang="zh-CN" b="1" dirty="0">
              <a:solidFill>
                <a:srgbClr val="006196"/>
              </a:solidFill>
              <a:latin typeface="KaiTi" panose="02010609060101010101" pitchFamily="49" charset="-122"/>
              <a:ea typeface="KaiTi" panose="02010609060101010101" pitchFamily="49" charset="-122"/>
            </a:endParaRPr>
          </a:p>
          <a:p>
            <a:pPr eaLnBrk="1" hangingPunct="1">
              <a:lnSpc>
                <a:spcPct val="100000"/>
              </a:lnSpc>
              <a:spcBef>
                <a:spcPct val="0"/>
              </a:spcBef>
              <a:buSzTx/>
              <a:buFontTx/>
              <a:buNone/>
            </a:pPr>
            <a:endParaRPr lang="zh-CN" altLang="en-US" b="1" dirty="0">
              <a:solidFill>
                <a:srgbClr val="006196"/>
              </a:solidFill>
              <a:latin typeface="微软雅黑" charset="0"/>
              <a:ea typeface="微软雅黑" charset="0"/>
              <a:sym typeface="黑体" charset="0"/>
            </a:endParaRPr>
          </a:p>
        </p:txBody>
      </p:sp>
      <p:pic>
        <p:nvPicPr>
          <p:cNvPr id="5" name="图片 4">
            <a:extLst>
              <a:ext uri="{FF2B5EF4-FFF2-40B4-BE49-F238E27FC236}">
                <a16:creationId xmlns:a16="http://schemas.microsoft.com/office/drawing/2014/main" id="{6635A8E9-55E4-9F40-A90B-EE4556D6B1EF}"/>
              </a:ext>
            </a:extLst>
          </p:cNvPr>
          <p:cNvPicPr>
            <a:picLocks noChangeAspect="1"/>
          </p:cNvPicPr>
          <p:nvPr/>
        </p:nvPicPr>
        <p:blipFill>
          <a:blip r:embed="rId4"/>
          <a:stretch>
            <a:fillRect/>
          </a:stretch>
        </p:blipFill>
        <p:spPr>
          <a:xfrm>
            <a:off x="2304323" y="4044379"/>
            <a:ext cx="2808312" cy="720080"/>
          </a:xfrm>
          <a:prstGeom prst="rect">
            <a:avLst/>
          </a:prstGeom>
        </p:spPr>
      </p:pic>
      <p:grpSp>
        <p:nvGrpSpPr>
          <p:cNvPr id="12" name="组合 11">
            <a:extLst>
              <a:ext uri="{FF2B5EF4-FFF2-40B4-BE49-F238E27FC236}">
                <a16:creationId xmlns:a16="http://schemas.microsoft.com/office/drawing/2014/main" id="{921B4D23-6100-314A-9ADE-F64C18C96260}"/>
              </a:ext>
            </a:extLst>
          </p:cNvPr>
          <p:cNvGrpSpPr/>
          <p:nvPr/>
        </p:nvGrpSpPr>
        <p:grpSpPr>
          <a:xfrm>
            <a:off x="1331640" y="3504204"/>
            <a:ext cx="3086688" cy="2142726"/>
            <a:chOff x="1331640" y="3504204"/>
            <a:chExt cx="3086688" cy="2142726"/>
          </a:xfrm>
        </p:grpSpPr>
        <p:pic>
          <p:nvPicPr>
            <p:cNvPr id="9" name="图片 8">
              <a:extLst>
                <a:ext uri="{FF2B5EF4-FFF2-40B4-BE49-F238E27FC236}">
                  <a16:creationId xmlns:a16="http://schemas.microsoft.com/office/drawing/2014/main" id="{10E9A3D6-5FC5-B64B-B4F4-62B97DF54ECD}"/>
                </a:ext>
              </a:extLst>
            </p:cNvPr>
            <p:cNvPicPr>
              <a:picLocks noChangeAspect="1"/>
            </p:cNvPicPr>
            <p:nvPr/>
          </p:nvPicPr>
          <p:blipFill>
            <a:blip r:embed="rId5"/>
            <a:stretch>
              <a:fillRect/>
            </a:stretch>
          </p:blipFill>
          <p:spPr>
            <a:xfrm>
              <a:off x="1331640" y="4859138"/>
              <a:ext cx="2926085" cy="787792"/>
            </a:xfrm>
            <a:prstGeom prst="rect">
              <a:avLst/>
            </a:prstGeom>
          </p:spPr>
        </p:pic>
        <p:pic>
          <p:nvPicPr>
            <p:cNvPr id="11" name="图片 10">
              <a:extLst>
                <a:ext uri="{FF2B5EF4-FFF2-40B4-BE49-F238E27FC236}">
                  <a16:creationId xmlns:a16="http://schemas.microsoft.com/office/drawing/2014/main" id="{9C5CC314-A9C6-414B-B5ED-7884166AAC26}"/>
                </a:ext>
              </a:extLst>
            </p:cNvPr>
            <p:cNvPicPr>
              <a:picLocks noChangeAspect="1"/>
            </p:cNvPicPr>
            <p:nvPr/>
          </p:nvPicPr>
          <p:blipFill>
            <a:blip r:embed="rId6"/>
            <a:stretch>
              <a:fillRect/>
            </a:stretch>
          </p:blipFill>
          <p:spPr>
            <a:xfrm>
              <a:off x="3808728" y="3504204"/>
              <a:ext cx="609600" cy="330200"/>
            </a:xfrm>
            <a:prstGeom prst="rect">
              <a:avLst/>
            </a:prstGeom>
          </p:spPr>
        </p:pic>
      </p:grpSp>
      <p:pic>
        <p:nvPicPr>
          <p:cNvPr id="2" name="图片 1">
            <a:extLst>
              <a:ext uri="{FF2B5EF4-FFF2-40B4-BE49-F238E27FC236}">
                <a16:creationId xmlns:a16="http://schemas.microsoft.com/office/drawing/2014/main" id="{28663235-3862-B840-91F2-5D2F8DC02497}"/>
              </a:ext>
            </a:extLst>
          </p:cNvPr>
          <p:cNvPicPr>
            <a:picLocks noChangeAspect="1"/>
          </p:cNvPicPr>
          <p:nvPr/>
        </p:nvPicPr>
        <p:blipFill>
          <a:blip r:embed="rId7"/>
          <a:stretch>
            <a:fillRect/>
          </a:stretch>
        </p:blipFill>
        <p:spPr>
          <a:xfrm>
            <a:off x="8642453" y="1916832"/>
            <a:ext cx="203385" cy="262260"/>
          </a:xfrm>
          <a:prstGeom prst="rect">
            <a:avLst/>
          </a:prstGeom>
        </p:spPr>
      </p:pic>
      <p:pic>
        <p:nvPicPr>
          <p:cNvPr id="13" name="图片 12">
            <a:extLst>
              <a:ext uri="{FF2B5EF4-FFF2-40B4-BE49-F238E27FC236}">
                <a16:creationId xmlns:a16="http://schemas.microsoft.com/office/drawing/2014/main" id="{91BCAB84-B366-C14E-BFF3-A7BAD3C39CF2}"/>
              </a:ext>
            </a:extLst>
          </p:cNvPr>
          <p:cNvPicPr>
            <a:picLocks noChangeAspect="1"/>
          </p:cNvPicPr>
          <p:nvPr/>
        </p:nvPicPr>
        <p:blipFill>
          <a:blip r:embed="rId8"/>
          <a:stretch>
            <a:fillRect/>
          </a:stretch>
        </p:blipFill>
        <p:spPr>
          <a:xfrm>
            <a:off x="313896" y="1556792"/>
            <a:ext cx="4670861" cy="2592288"/>
          </a:xfrm>
          <a:prstGeom prst="rect">
            <a:avLst/>
          </a:prstGeom>
        </p:spPr>
      </p:pic>
      <p:pic>
        <p:nvPicPr>
          <p:cNvPr id="14" name="图片 13">
            <a:extLst>
              <a:ext uri="{FF2B5EF4-FFF2-40B4-BE49-F238E27FC236}">
                <a16:creationId xmlns:a16="http://schemas.microsoft.com/office/drawing/2014/main" id="{2CD43D49-6337-A449-93EA-F396E710F754}"/>
              </a:ext>
            </a:extLst>
          </p:cNvPr>
          <p:cNvPicPr>
            <a:picLocks noChangeAspect="1"/>
          </p:cNvPicPr>
          <p:nvPr/>
        </p:nvPicPr>
        <p:blipFill>
          <a:blip r:embed="rId9"/>
          <a:stretch>
            <a:fillRect/>
          </a:stretch>
        </p:blipFill>
        <p:spPr>
          <a:xfrm>
            <a:off x="5089458" y="1287446"/>
            <a:ext cx="3740646" cy="2857094"/>
          </a:xfrm>
          <a:prstGeom prst="rect">
            <a:avLst/>
          </a:prstGeom>
        </p:spPr>
      </p:pic>
      <p:pic>
        <p:nvPicPr>
          <p:cNvPr id="15" name="图片 14">
            <a:extLst>
              <a:ext uri="{FF2B5EF4-FFF2-40B4-BE49-F238E27FC236}">
                <a16:creationId xmlns:a16="http://schemas.microsoft.com/office/drawing/2014/main" id="{574C9BB6-D588-E04A-8245-85980BA193C0}"/>
              </a:ext>
            </a:extLst>
          </p:cNvPr>
          <p:cNvPicPr>
            <a:picLocks noChangeAspect="1"/>
          </p:cNvPicPr>
          <p:nvPr/>
        </p:nvPicPr>
        <p:blipFill>
          <a:blip r:embed="rId10"/>
          <a:stretch>
            <a:fillRect/>
          </a:stretch>
        </p:blipFill>
        <p:spPr>
          <a:xfrm>
            <a:off x="324914" y="4044379"/>
            <a:ext cx="4508794" cy="1685897"/>
          </a:xfrm>
          <a:prstGeom prst="rect">
            <a:avLst/>
          </a:prstGeom>
        </p:spPr>
      </p:pic>
      <p:pic>
        <p:nvPicPr>
          <p:cNvPr id="18" name="图片 17">
            <a:extLst>
              <a:ext uri="{FF2B5EF4-FFF2-40B4-BE49-F238E27FC236}">
                <a16:creationId xmlns:a16="http://schemas.microsoft.com/office/drawing/2014/main" id="{D9D6DCAC-FA28-8A45-B1F9-A120B0091AC2}"/>
              </a:ext>
            </a:extLst>
          </p:cNvPr>
          <p:cNvPicPr>
            <a:picLocks noChangeAspect="1"/>
          </p:cNvPicPr>
          <p:nvPr/>
        </p:nvPicPr>
        <p:blipFill>
          <a:blip r:embed="rId11"/>
          <a:stretch>
            <a:fillRect/>
          </a:stretch>
        </p:blipFill>
        <p:spPr>
          <a:xfrm>
            <a:off x="4769225" y="4149080"/>
            <a:ext cx="4120019" cy="1641025"/>
          </a:xfrm>
          <a:prstGeom prst="rect">
            <a:avLst/>
          </a:prstGeom>
        </p:spPr>
      </p:pic>
    </p:spTree>
    <p:custDataLst>
      <p:tags r:id="rId1"/>
    </p:custDataLst>
    <p:extLst>
      <p:ext uri="{BB962C8B-B14F-4D97-AF65-F5344CB8AC3E}">
        <p14:creationId xmlns:p14="http://schemas.microsoft.com/office/powerpoint/2010/main" val="395761912"/>
      </p:ext>
    </p:extLst>
  </p:cSld>
  <p:clrMapOvr>
    <a:masterClrMapping/>
  </p:clrMapOvr>
  <mc:AlternateContent xmlns:mc="http://schemas.openxmlformats.org/markup-compatibility/2006" xmlns:p14="http://schemas.microsoft.com/office/powerpoint/2010/main">
    <mc:Choice Requires="p14">
      <p:transition spd="slow" p14:dur="2000" advTm="35760"/>
    </mc:Choice>
    <mc:Fallback xmlns="">
      <p:transition spd="slow" advTm="357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6.9|4.4"/>
</p:tagLst>
</file>

<file path=ppt/tags/tag10.xml><?xml version="1.0" encoding="utf-8"?>
<p:tagLst xmlns:a="http://schemas.openxmlformats.org/drawingml/2006/main" xmlns:r="http://schemas.openxmlformats.org/officeDocument/2006/relationships" xmlns:p="http://schemas.openxmlformats.org/presentationml/2006/main">
  <p:tag name="TIMING" val="|4|4|2.6|10.3|0.9|13.8|0.7|14.1|1.9"/>
</p:tagLst>
</file>

<file path=ppt/tags/tag11.xml><?xml version="1.0" encoding="utf-8"?>
<p:tagLst xmlns:a="http://schemas.openxmlformats.org/drawingml/2006/main" xmlns:r="http://schemas.openxmlformats.org/officeDocument/2006/relationships" xmlns:p="http://schemas.openxmlformats.org/presentationml/2006/main">
  <p:tag name="TIMING" val="|6.1"/>
</p:tagLst>
</file>

<file path=ppt/tags/tag12.xml><?xml version="1.0" encoding="utf-8"?>
<p:tagLst xmlns:a="http://schemas.openxmlformats.org/drawingml/2006/main" xmlns:r="http://schemas.openxmlformats.org/officeDocument/2006/relationships" xmlns:p="http://schemas.openxmlformats.org/presentationml/2006/main">
  <p:tag name="TIMING" val="|0.7|9|16.3|1.5|1.5|23.5"/>
</p:tagLst>
</file>

<file path=ppt/tags/tag13.xml><?xml version="1.0" encoding="utf-8"?>
<p:tagLst xmlns:a="http://schemas.openxmlformats.org/drawingml/2006/main" xmlns:r="http://schemas.openxmlformats.org/officeDocument/2006/relationships" xmlns:p="http://schemas.openxmlformats.org/presentationml/2006/main">
  <p:tag name="TIMING" val="|20|52.3"/>
</p:tagLst>
</file>

<file path=ppt/tags/tag14.xml><?xml version="1.0" encoding="utf-8"?>
<p:tagLst xmlns:a="http://schemas.openxmlformats.org/drawingml/2006/main" xmlns:r="http://schemas.openxmlformats.org/officeDocument/2006/relationships" xmlns:p="http://schemas.openxmlformats.org/presentationml/2006/main">
  <p:tag name="TIMING" val="|5.4|0.9"/>
</p:tagLst>
</file>

<file path=ppt/tags/tag15.xml><?xml version="1.0" encoding="utf-8"?>
<p:tagLst xmlns:a="http://schemas.openxmlformats.org/drawingml/2006/main" xmlns:r="http://schemas.openxmlformats.org/officeDocument/2006/relationships" xmlns:p="http://schemas.openxmlformats.org/presentationml/2006/main">
  <p:tag name="TIMING" val="|2.9"/>
</p:tagLst>
</file>

<file path=ppt/tags/tag16.xml><?xml version="1.0" encoding="utf-8"?>
<p:tagLst xmlns:a="http://schemas.openxmlformats.org/drawingml/2006/main" xmlns:r="http://schemas.openxmlformats.org/officeDocument/2006/relationships" xmlns:p="http://schemas.openxmlformats.org/presentationml/2006/main">
  <p:tag name="TIMING" val="|0.7|8.3"/>
</p:tagLst>
</file>

<file path=ppt/tags/tag17.xml><?xml version="1.0" encoding="utf-8"?>
<p:tagLst xmlns:a="http://schemas.openxmlformats.org/drawingml/2006/main" xmlns:r="http://schemas.openxmlformats.org/officeDocument/2006/relationships" xmlns:p="http://schemas.openxmlformats.org/presentationml/2006/main">
  <p:tag name="TIMING" val="|0.4|0.4|6.7"/>
</p:tagLst>
</file>

<file path=ppt/tags/tag18.xml><?xml version="1.0" encoding="utf-8"?>
<p:tagLst xmlns:a="http://schemas.openxmlformats.org/drawingml/2006/main" xmlns:r="http://schemas.openxmlformats.org/officeDocument/2006/relationships" xmlns:p="http://schemas.openxmlformats.org/presentationml/2006/main">
  <p:tag name="TIMING" val="|0.7|1.2"/>
</p:tagLst>
</file>

<file path=ppt/tags/tag19.xml><?xml version="1.0" encoding="utf-8"?>
<p:tagLst xmlns:a="http://schemas.openxmlformats.org/drawingml/2006/main" xmlns:r="http://schemas.openxmlformats.org/officeDocument/2006/relationships" xmlns:p="http://schemas.openxmlformats.org/presentationml/2006/main">
  <p:tag name="TIMING" val="|0.6|8.8|6.5"/>
</p:tagLst>
</file>

<file path=ppt/tags/tag2.xml><?xml version="1.0" encoding="utf-8"?>
<p:tagLst xmlns:a="http://schemas.openxmlformats.org/drawingml/2006/main" xmlns:r="http://schemas.openxmlformats.org/officeDocument/2006/relationships" xmlns:p="http://schemas.openxmlformats.org/presentationml/2006/main">
  <p:tag name="TIMING" val="|0.3"/>
</p:tagLst>
</file>

<file path=ppt/tags/tag20.xml><?xml version="1.0" encoding="utf-8"?>
<p:tagLst xmlns:a="http://schemas.openxmlformats.org/drawingml/2006/main" xmlns:r="http://schemas.openxmlformats.org/officeDocument/2006/relationships" xmlns:p="http://schemas.openxmlformats.org/presentationml/2006/main">
  <p:tag name="TIMING" val="|0.5"/>
</p:tagLst>
</file>

<file path=ppt/tags/tag21.xml><?xml version="1.0" encoding="utf-8"?>
<p:tagLst xmlns:a="http://schemas.openxmlformats.org/drawingml/2006/main" xmlns:r="http://schemas.openxmlformats.org/officeDocument/2006/relationships" xmlns:p="http://schemas.openxmlformats.org/presentationml/2006/main">
  <p:tag name="TIMING" val="|1.1|4.5"/>
</p:tagLst>
</file>

<file path=ppt/tags/tag22.xml><?xml version="1.0" encoding="utf-8"?>
<p:tagLst xmlns:a="http://schemas.openxmlformats.org/drawingml/2006/main" xmlns:r="http://schemas.openxmlformats.org/officeDocument/2006/relationships" xmlns:p="http://schemas.openxmlformats.org/presentationml/2006/main">
  <p:tag name="TIMING" val="|1.2|9.9|1|1.1|1|15.4|1|10.4"/>
</p:tagLst>
</file>

<file path=ppt/tags/tag23.xml><?xml version="1.0" encoding="utf-8"?>
<p:tagLst xmlns:a="http://schemas.openxmlformats.org/drawingml/2006/main" xmlns:r="http://schemas.openxmlformats.org/officeDocument/2006/relationships" xmlns:p="http://schemas.openxmlformats.org/presentationml/2006/main">
  <p:tag name="TIMING" val="|0.6|2|1.1"/>
</p:tagLst>
</file>

<file path=ppt/tags/tag24.xml><?xml version="1.0" encoding="utf-8"?>
<p:tagLst xmlns:a="http://schemas.openxmlformats.org/drawingml/2006/main" xmlns:r="http://schemas.openxmlformats.org/officeDocument/2006/relationships" xmlns:p="http://schemas.openxmlformats.org/presentationml/2006/main">
  <p:tag name="TIMING" val="|5|1.4"/>
</p:tagLst>
</file>

<file path=ppt/tags/tag25.xml><?xml version="1.0" encoding="utf-8"?>
<p:tagLst xmlns:a="http://schemas.openxmlformats.org/drawingml/2006/main" xmlns:r="http://schemas.openxmlformats.org/officeDocument/2006/relationships" xmlns:p="http://schemas.openxmlformats.org/presentationml/2006/main">
  <p:tag name="TIMING" val="|1.3"/>
</p:tagLst>
</file>

<file path=ppt/tags/tag26.xml><?xml version="1.0" encoding="utf-8"?>
<p:tagLst xmlns:a="http://schemas.openxmlformats.org/drawingml/2006/main" xmlns:r="http://schemas.openxmlformats.org/officeDocument/2006/relationships" xmlns:p="http://schemas.openxmlformats.org/presentationml/2006/main">
  <p:tag name="TIMING" val="|0.8|14.1"/>
</p:tagLst>
</file>

<file path=ppt/tags/tag3.xml><?xml version="1.0" encoding="utf-8"?>
<p:tagLst xmlns:a="http://schemas.openxmlformats.org/drawingml/2006/main" xmlns:r="http://schemas.openxmlformats.org/officeDocument/2006/relationships" xmlns:p="http://schemas.openxmlformats.org/presentationml/2006/main">
  <p:tag name="TIMING" val="|2.6"/>
</p:tagLst>
</file>

<file path=ppt/tags/tag4.xml><?xml version="1.0" encoding="utf-8"?>
<p:tagLst xmlns:a="http://schemas.openxmlformats.org/drawingml/2006/main" xmlns:r="http://schemas.openxmlformats.org/officeDocument/2006/relationships" xmlns:p="http://schemas.openxmlformats.org/presentationml/2006/main">
  <p:tag name="TIMING" val="|0.9|9.3|0.8|18.6"/>
</p:tagLst>
</file>

<file path=ppt/tags/tag5.xml><?xml version="1.0" encoding="utf-8"?>
<p:tagLst xmlns:a="http://schemas.openxmlformats.org/drawingml/2006/main" xmlns:r="http://schemas.openxmlformats.org/officeDocument/2006/relationships" xmlns:p="http://schemas.openxmlformats.org/presentationml/2006/main">
  <p:tag name="TIMING" val="|2.2|10"/>
</p:tagLst>
</file>

<file path=ppt/tags/tag6.xml><?xml version="1.0" encoding="utf-8"?>
<p:tagLst xmlns:a="http://schemas.openxmlformats.org/drawingml/2006/main" xmlns:r="http://schemas.openxmlformats.org/officeDocument/2006/relationships" xmlns:p="http://schemas.openxmlformats.org/presentationml/2006/main">
  <p:tag name="TIMING" val="|0.6|0.7|14.6"/>
</p:tagLst>
</file>

<file path=ppt/tags/tag7.xml><?xml version="1.0" encoding="utf-8"?>
<p:tagLst xmlns:a="http://schemas.openxmlformats.org/drawingml/2006/main" xmlns:r="http://schemas.openxmlformats.org/officeDocument/2006/relationships" xmlns:p="http://schemas.openxmlformats.org/presentationml/2006/main">
  <p:tag name="TIMING" val="|0.5"/>
</p:tagLst>
</file>

<file path=ppt/tags/tag8.xml><?xml version="1.0" encoding="utf-8"?>
<p:tagLst xmlns:a="http://schemas.openxmlformats.org/drawingml/2006/main" xmlns:r="http://schemas.openxmlformats.org/officeDocument/2006/relationships" xmlns:p="http://schemas.openxmlformats.org/presentationml/2006/main">
  <p:tag name="TIMING" val="|0.5|0.5"/>
</p:tagLst>
</file>

<file path=ppt/tags/tag9.xml><?xml version="1.0" encoding="utf-8"?>
<p:tagLst xmlns:a="http://schemas.openxmlformats.org/drawingml/2006/main" xmlns:r="http://schemas.openxmlformats.org/officeDocument/2006/relationships" xmlns:p="http://schemas.openxmlformats.org/presentationml/2006/main">
  <p:tag name="TIMING" val="|3.2|12.2|3.7|6.2"/>
</p:tagLst>
</file>

<file path=ppt/theme/theme1.xml><?xml version="1.0" encoding="utf-8"?>
<a:theme xmlns:a="http://schemas.openxmlformats.org/drawingml/2006/main" name="1_自定义设计方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华文新魏"/>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ZW-ASID" id="{5FB3A026-1437-5549-840E-1B9C6380C2DB}" vid="{420D4621-07D8-3F44-8414-ECB71F7D531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ZW-ASID</Template>
  <TotalTime>6893</TotalTime>
  <Pages>0</Pages>
  <Words>1226</Words>
  <Characters>0</Characters>
  <Application>Microsoft Macintosh PowerPoint</Application>
  <DocSecurity>0</DocSecurity>
  <PresentationFormat>全屏显示(4:3)</PresentationFormat>
  <Lines>0</Lines>
  <Paragraphs>138</Paragraphs>
  <Slides>28</Slides>
  <Notes>7</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28</vt:i4>
      </vt:variant>
    </vt:vector>
  </HeadingPairs>
  <TitlesOfParts>
    <vt:vector size="34" baseType="lpstr">
      <vt:lpstr>华康俪金黑W8</vt:lpstr>
      <vt:lpstr>微软雅黑</vt:lpstr>
      <vt:lpstr>KaiTi</vt:lpstr>
      <vt:lpstr>Arial</vt:lpstr>
      <vt:lpstr>Cambria Math</vt:lpstr>
      <vt:lpstr>1_自定义设计方案</vt:lpstr>
      <vt:lpstr>基于机器学习的室内射频指纹 定位技术研究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Further Research on Two-phase Decoding for GC-LDPC Codes</dc:title>
  <dc:subject/>
  <dc:creator>zw</dc:creator>
  <cp:keywords/>
  <dc:description/>
  <cp:lastModifiedBy>HU Anmin</cp:lastModifiedBy>
  <cp:revision>190</cp:revision>
  <dcterms:created xsi:type="dcterms:W3CDTF">2018-11-05T01:54:37Z</dcterms:created>
  <dcterms:modified xsi:type="dcterms:W3CDTF">2019-05-29T16:30:13Z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2052-10.1.0.6489</vt:lpwstr>
  </property>
</Properties>
</file>